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juheYR2BlGPBNhknS+e6sp5hnz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388"/>
            <a:ext cx="12189533" cy="6859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" name="Google Shape;2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67" y="0"/>
            <a:ext cx="1218706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" name="Google Shape;3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67" y="0"/>
            <a:ext cx="1218706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67" y="0"/>
            <a:ext cx="1218706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8" name="Google Shape;48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9" name="Google Shape;4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" name="Google Shape;5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67" y="0"/>
            <a:ext cx="1218706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Relationship Id="rId5" Type="http://schemas.openxmlformats.org/officeDocument/2006/relationships/image" Target="../media/image10.png"/><Relationship Id="rId6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3.png"/><Relationship Id="rId6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/>
          <p:nvPr>
            <p:ph type="ctrTitle"/>
          </p:nvPr>
        </p:nvSpPr>
        <p:spPr>
          <a:xfrm>
            <a:off x="1710432" y="337351"/>
            <a:ext cx="9144000" cy="6747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 TO ENGLISH CLASS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4979" y="1589197"/>
            <a:ext cx="7620000" cy="517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/>
          <p:nvPr/>
        </p:nvSpPr>
        <p:spPr>
          <a:xfrm>
            <a:off x="624575" y="1665276"/>
            <a:ext cx="5945820" cy="4985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Algorithm VS Recipe </a:t>
            </a:r>
            <a:endParaRPr b="0" i="0" sz="1800" u="none" cap="none" strike="noStrike">
              <a:solidFill>
                <a:srgbClr val="FF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algorithm specifies a series of steps that perform a particular computation. Algorithms are similar to recipes. Recipes tell you how to cook food by completing a number of steps. For example, to make a cake the steps are: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	preheat the oven;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	mix flour, sugar, and eggs;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	pour into a baking pan;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	etc.	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“algorithm” is a technical term and it is more specific than “recipe”.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8375" y="2165131"/>
            <a:ext cx="2977376" cy="3268051"/>
          </a:xfrm>
          <a:prstGeom prst="rect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/>
          <p:nvPr/>
        </p:nvSpPr>
        <p:spPr>
          <a:xfrm>
            <a:off x="624574" y="1392007"/>
            <a:ext cx="10831701" cy="3498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call something “an algorithm”, it means that these characteristics are all true: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	An algorithm is an unambiguous description that makes clear what to implement. In a computational algorithm, a step such as “Select a large number” is not clear: what is “large”? 1 million, 1 billion, or 100?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	An algorithm expects a defined set of inputs.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	An algorithm produces a defined set of outputs.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	An algorithm is guaranteed to terminate and produce a result. If an algorithm could potentially be eternal and run forever, it wouldn’t be very useful because you might never get a result.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	The majority of algorithms are guaranteed to produce the correct result.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 txBox="1"/>
          <p:nvPr/>
        </p:nvSpPr>
        <p:spPr>
          <a:xfrm>
            <a:off x="3545941" y="106532"/>
            <a:ext cx="5462726" cy="674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67500" lnSpcReduction="20000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7340"/>
              <a:buFont typeface="Calibr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Characteristics of an algorithm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7164" y="4484211"/>
            <a:ext cx="2520280" cy="1416355"/>
          </a:xfrm>
          <a:prstGeom prst="rect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/>
        </p:nvSpPr>
        <p:spPr>
          <a:xfrm>
            <a:off x="2264187" y="1833442"/>
            <a:ext cx="7804723" cy="3929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From a list of positive numbers, return the largest number on the list.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list L of positive numbers. This list must contain at least one number.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Outputs: A number n, which will be the largest number of the list.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max to 0.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number x in the list L, compare it to max. If x is larger, set max to x.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is now set to the largest number in the list.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 txBox="1"/>
          <p:nvPr/>
        </p:nvSpPr>
        <p:spPr>
          <a:xfrm>
            <a:off x="3435185" y="85511"/>
            <a:ext cx="5462726" cy="674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60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757"/>
              <a:buFont typeface="Calibr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Example Algorithm find_max()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/>
          <p:nvPr/>
        </p:nvSpPr>
        <p:spPr>
          <a:xfrm>
            <a:off x="2064490" y="3094683"/>
            <a:ext cx="7804723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this meet the criteria for being an algorithm?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	Is it unambiguous? Yes. Each step of the algorithm consists of primitive operations, and translating each step into Python code is very easy.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	Does it have defined inputs and outputs? Yes.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	Is it guaranteed to terminate? Yes. The list L is not infinite, so after looking at every element of the list the algorithm will stop.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	Does it produce the correct result? Yes.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Adapted from: https://fiftyexamples.readthedocs.io/en/latest/algorithms.html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3"/>
          <p:cNvSpPr txBox="1"/>
          <p:nvPr/>
        </p:nvSpPr>
        <p:spPr>
          <a:xfrm>
            <a:off x="3435185" y="85511"/>
            <a:ext cx="5462726" cy="674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5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606"/>
              <a:buFont typeface="Calibr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implementation in Python: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8418" y="1244610"/>
            <a:ext cx="2516260" cy="164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/>
        </p:nvSpPr>
        <p:spPr>
          <a:xfrm>
            <a:off x="6246180" y="1476090"/>
            <a:ext cx="5945820" cy="5542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Complete this multiple-choice exercise: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objective of an algorithm is to:</a:t>
            </a:r>
            <a:endParaRPr/>
          </a:p>
          <a:p>
            <a:pPr indent="-285750" lvl="1" marL="7429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a computation</a:t>
            </a:r>
            <a:endParaRPr/>
          </a:p>
          <a:p>
            <a:pPr indent="-285750" lvl="1" marL="7429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a recipe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is more specific.</a:t>
            </a:r>
            <a:endParaRPr/>
          </a:p>
          <a:p>
            <a:pPr indent="-285750" lvl="1" marL="7429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Recipe</a:t>
            </a:r>
            <a:endParaRPr/>
          </a:p>
          <a:p>
            <a:pPr indent="-285750" lvl="1" marL="7429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instruction “Select a large number” is:</a:t>
            </a:r>
            <a:endParaRPr/>
          </a:p>
          <a:p>
            <a:pPr indent="-285750" lvl="1" marL="7429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Ambiguous</a:t>
            </a:r>
            <a:endParaRPr/>
          </a:p>
          <a:p>
            <a:pPr indent="-285750" lvl="1" marL="7429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Unambiguous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eternal algorithm is:</a:t>
            </a:r>
            <a:endParaRPr/>
          </a:p>
          <a:p>
            <a:pPr indent="-285750" lvl="1" marL="7429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Useful</a:t>
            </a:r>
            <a:endParaRPr/>
          </a:p>
          <a:p>
            <a:pPr indent="-285750" lvl="1" marL="7429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Useless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objective of “find_max” is:</a:t>
            </a:r>
            <a:endParaRPr/>
          </a:p>
          <a:p>
            <a:pPr indent="-285750" lvl="1" marL="7429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find many numbers</a:t>
            </a:r>
            <a:endParaRPr/>
          </a:p>
          <a:p>
            <a:pPr indent="-285750" lvl="1" marL="7429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find the largest number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4"/>
          <p:cNvSpPr txBox="1"/>
          <p:nvPr/>
        </p:nvSpPr>
        <p:spPr>
          <a:xfrm>
            <a:off x="3435185" y="85511"/>
            <a:ext cx="5462726" cy="674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620"/>
              <a:buFont typeface="Calibr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WRAP-UP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 b="29365" l="19940" r="57679" t="36771"/>
          <a:stretch/>
        </p:blipFill>
        <p:spPr>
          <a:xfrm>
            <a:off x="1201557" y="1984953"/>
            <a:ext cx="4093029" cy="3483430"/>
          </a:xfrm>
          <a:prstGeom prst="rect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/>
          <p:nvPr/>
        </p:nvSpPr>
        <p:spPr>
          <a:xfrm>
            <a:off x="3435185" y="190615"/>
            <a:ext cx="5462726" cy="674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620"/>
              <a:buFont typeface="Calibr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SELF-EVALUATION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5"/>
          <p:cNvSpPr txBox="1"/>
          <p:nvPr/>
        </p:nvSpPr>
        <p:spPr>
          <a:xfrm>
            <a:off x="4511973" y="1612725"/>
            <a:ext cx="5945820" cy="5542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Entiendo cómo utilizar la estrategia de previsualizar y predecir con un texto.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          No                     Maybe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2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estrategia de previsualizar y predecir me ayuda a tener una idea general de qué se va a tratar el texto.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          No                     Maybe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estrategia de previsualizar y predecir me ayuda a concentrarme más mientras leo.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          No                     Maybe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Cuando previsualicé y predije el texto de esta clase, pude adivinar unos detalles correctamente.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          No                     Maybe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5"/>
          <p:cNvPicPr preferRelativeResize="0"/>
          <p:nvPr/>
        </p:nvPicPr>
        <p:blipFill rotWithShape="1">
          <a:blip r:embed="rId3">
            <a:alphaModFix/>
          </a:blip>
          <a:srcRect b="26905" l="20119" r="57560" t="32009"/>
          <a:stretch/>
        </p:blipFill>
        <p:spPr>
          <a:xfrm>
            <a:off x="921712" y="2509877"/>
            <a:ext cx="2513473" cy="2602280"/>
          </a:xfrm>
          <a:prstGeom prst="rect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gorithms Quotes on QuoteBanner.com" id="83" name="Google Shape;8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2968" y="1391756"/>
            <a:ext cx="4572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"/>
          <p:cNvSpPr txBox="1"/>
          <p:nvPr>
            <p:ph type="ctrTitle"/>
          </p:nvPr>
        </p:nvSpPr>
        <p:spPr>
          <a:xfrm>
            <a:off x="1710432" y="337351"/>
            <a:ext cx="9144000" cy="6747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 TO ENGLISH CLASS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9834" y="1569786"/>
            <a:ext cx="6490138" cy="432405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 txBox="1"/>
          <p:nvPr/>
        </p:nvSpPr>
        <p:spPr>
          <a:xfrm>
            <a:off x="4390570" y="95613"/>
            <a:ext cx="3355554" cy="674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ALGORITHMS</a:t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/>
        </p:nvSpPr>
        <p:spPr>
          <a:xfrm>
            <a:off x="3440837" y="106532"/>
            <a:ext cx="5462726" cy="674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561512" y="2716462"/>
            <a:ext cx="5945820" cy="9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Students will demonstrate their understanding of the topic Algorithms with a graphic organizer.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4"/>
          <p:cNvSpPr txBox="1"/>
          <p:nvPr/>
        </p:nvSpPr>
        <p:spPr>
          <a:xfrm>
            <a:off x="561512" y="1945689"/>
            <a:ext cx="5462726" cy="674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i="0" lang="en-US" sz="4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 b="1" i="0" sz="4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705254" y="2600341"/>
            <a:ext cx="1467425" cy="58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11042" y="2320335"/>
            <a:ext cx="3973279" cy="3988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88223" y="911207"/>
            <a:ext cx="3803876" cy="381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4"/>
          <p:cNvPicPr preferRelativeResize="0"/>
          <p:nvPr/>
        </p:nvPicPr>
        <p:blipFill rotWithShape="1">
          <a:blip r:embed="rId6">
            <a:alphaModFix/>
          </a:blip>
          <a:srcRect b="26401" l="21447" r="60330" t="35079"/>
          <a:stretch/>
        </p:blipFill>
        <p:spPr>
          <a:xfrm>
            <a:off x="7367511" y="1553499"/>
            <a:ext cx="3332350" cy="3962400"/>
          </a:xfrm>
          <a:prstGeom prst="rect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/>
        </p:nvSpPr>
        <p:spPr>
          <a:xfrm>
            <a:off x="3440837" y="106532"/>
            <a:ext cx="5462726" cy="674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4192" y="5105097"/>
            <a:ext cx="1226795" cy="807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30436" y="2107605"/>
            <a:ext cx="1498941" cy="1435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39751" y="4097900"/>
            <a:ext cx="1511644" cy="143542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"/>
          <p:cNvSpPr txBox="1"/>
          <p:nvPr/>
        </p:nvSpPr>
        <p:spPr>
          <a:xfrm>
            <a:off x="582533" y="1696807"/>
            <a:ext cx="5945820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WARM UP:</a:t>
            </a:r>
            <a:endParaRPr b="0" i="0" sz="1800" u="none" cap="none" strike="noStrike">
              <a:solidFill>
                <a:srgbClr val="FF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Max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CLASS ACTIVITY:</a:t>
            </a:r>
            <a:endParaRPr b="0" i="0" sz="1800" u="none" cap="none" strike="noStrike">
              <a:solidFill>
                <a:srgbClr val="FF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Let´s practice the class vocabulary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the sentences with the correct option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 stragety (video) : Previewing and predicting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the Text  “What makes a good algorithm?”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Wrap- Up</a:t>
            </a:r>
            <a:endParaRPr b="0" i="0" sz="1800" u="none" cap="none" strike="noStrike">
              <a:solidFill>
                <a:srgbClr val="FF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this multiple-choice exercise to check their understanding of the text.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5"/>
          <p:cNvPicPr preferRelativeResize="0"/>
          <p:nvPr/>
        </p:nvPicPr>
        <p:blipFill rotWithShape="1">
          <a:blip r:embed="rId6">
            <a:alphaModFix/>
          </a:blip>
          <a:srcRect b="25983" l="20526" r="59117" t="34839"/>
          <a:stretch/>
        </p:blipFill>
        <p:spPr>
          <a:xfrm>
            <a:off x="7950483" y="2383062"/>
            <a:ext cx="2655581" cy="2874806"/>
          </a:xfrm>
          <a:prstGeom prst="rect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/>
        </p:nvSpPr>
        <p:spPr>
          <a:xfrm>
            <a:off x="3440837" y="106532"/>
            <a:ext cx="5462726" cy="674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WARM-UP</a:t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6"/>
          <p:cNvSpPr txBox="1"/>
          <p:nvPr/>
        </p:nvSpPr>
        <p:spPr>
          <a:xfrm>
            <a:off x="977462" y="1944004"/>
            <a:ext cx="4403834" cy="3994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i="0" lang="en-US" sz="1800" u="none" cap="none" strike="noStrik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Find Max” </a:t>
            </a:r>
            <a:endParaRPr b="0" i="0" sz="1800" u="none" cap="none" strike="noStrike">
              <a:solidFill>
                <a:srgbClr val="FF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the largest number from the list.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66CA"/>
              </a:buClr>
              <a:buSzPts val="20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1800" u="none" cap="none" strike="noStrik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b="0" i="0" sz="1800" u="none" cap="none" strike="noStrike">
              <a:solidFill>
                <a:srgbClr val="FF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five thousand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seven hundred and twenty-seven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million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eighty-eight point seven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twelve thousand four hundred and seventeen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correct answer in Set 1 is “three million”.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6"/>
          <p:cNvPicPr preferRelativeResize="0"/>
          <p:nvPr/>
        </p:nvPicPr>
        <p:blipFill rotWithShape="1">
          <a:blip r:embed="rId3">
            <a:alphaModFix/>
          </a:blip>
          <a:srcRect b="8635" l="0" r="0" t="0"/>
          <a:stretch/>
        </p:blipFill>
        <p:spPr>
          <a:xfrm>
            <a:off x="6923430" y="2301765"/>
            <a:ext cx="3008845" cy="3132083"/>
          </a:xfrm>
          <a:prstGeom prst="rect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/>
        </p:nvSpPr>
        <p:spPr>
          <a:xfrm>
            <a:off x="3440837" y="106532"/>
            <a:ext cx="5462726" cy="674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VOCABULARY</a:t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8208579" y="1922983"/>
            <a:ext cx="2406869" cy="3994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Recipe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Unambiguous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of inputs</a:t>
            </a:r>
            <a:endParaRPr/>
          </a:p>
          <a:p>
            <a:pPr indent="-114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of outputs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Useful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 Return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7"/>
          <p:cNvPicPr preferRelativeResize="0"/>
          <p:nvPr/>
        </p:nvPicPr>
        <p:blipFill rotWithShape="1">
          <a:blip r:embed="rId3">
            <a:alphaModFix/>
          </a:blip>
          <a:srcRect b="28307" l="20654" r="59346" t="34127"/>
          <a:stretch/>
        </p:blipFill>
        <p:spPr>
          <a:xfrm>
            <a:off x="2656112" y="1922983"/>
            <a:ext cx="3657601" cy="3864430"/>
          </a:xfrm>
          <a:prstGeom prst="rect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/>
        </p:nvSpPr>
        <p:spPr>
          <a:xfrm>
            <a:off x="603554" y="2075180"/>
            <a:ext cx="594582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Today, a cellphone can </a:t>
            </a:r>
            <a:r>
              <a:rPr b="1" i="1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perform/return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many functions of a computer.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English is a very </a:t>
            </a:r>
            <a:r>
              <a:rPr b="1" i="1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unambiguous/useful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language because there is a lot of information in English.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set of </a:t>
            </a:r>
            <a:r>
              <a:rPr b="1" i="1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inputs/outputs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result of an algorithm.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don´t know how to cook ajiaco, so I need to look for a </a:t>
            </a:r>
            <a:r>
              <a:rPr b="1" i="1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recipe/output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program </a:t>
            </a:r>
            <a:r>
              <a:rPr b="1" i="1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returns/performs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 error message. I need to find the error and correct it.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3440837" y="106532"/>
            <a:ext cx="5462726" cy="674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the correct option to complete the sentences with the new words.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8"/>
          <p:cNvPicPr preferRelativeResize="0"/>
          <p:nvPr/>
        </p:nvPicPr>
        <p:blipFill rotWithShape="1">
          <a:blip r:embed="rId3">
            <a:alphaModFix/>
          </a:blip>
          <a:srcRect b="32675" l="20952" r="58869" t="39283"/>
          <a:stretch/>
        </p:blipFill>
        <p:spPr>
          <a:xfrm>
            <a:off x="7213100" y="2323161"/>
            <a:ext cx="3690257" cy="2884715"/>
          </a:xfrm>
          <a:prstGeom prst="rect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/>
        </p:nvSpPr>
        <p:spPr>
          <a:xfrm>
            <a:off x="3440837" y="211635"/>
            <a:ext cx="5462726" cy="674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Video Reading Strategy</a:t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9"/>
          <p:cNvSpPr txBox="1"/>
          <p:nvPr/>
        </p:nvSpPr>
        <p:spPr>
          <a:xfrm>
            <a:off x="440825" y="1753450"/>
            <a:ext cx="41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https://www.youtube.com/watch?v=5g3dY0SfmtI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2021-04-09T13:53:49Z</dcterms:created>
  <dc:creator>sergio.101615164@ucaldas.edu.co</dc:creator>
</cp:coreProperties>
</file>