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1A65"/>
    <a:srgbClr val="3464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101615164@ucaldas.edu.co" userId="1dcd0e93c555d96e" providerId="LiveId" clId="{4EBD0D9A-729F-400D-A072-627A41887C74}"/>
    <pc:docChg chg="undo custSel addSld delSld modSld modMainMaster">
      <pc:chgData name="sergio.101615164@ucaldas.edu.co" userId="1dcd0e93c555d96e" providerId="LiveId" clId="{4EBD0D9A-729F-400D-A072-627A41887C74}" dt="2021-04-09T17:43:15.722" v="264" actId="1035"/>
      <pc:docMkLst>
        <pc:docMk/>
      </pc:docMkLst>
      <pc:sldChg chg="addSp delSp modSp mod">
        <pc:chgData name="sergio.101615164@ucaldas.edu.co" userId="1dcd0e93c555d96e" providerId="LiveId" clId="{4EBD0D9A-729F-400D-A072-627A41887C74}" dt="2021-04-09T17:41:39.749" v="238"/>
        <pc:sldMkLst>
          <pc:docMk/>
          <pc:sldMk cId="1783866973" sldId="256"/>
        </pc:sldMkLst>
        <pc:spChg chg="mod">
          <ac:chgData name="sergio.101615164@ucaldas.edu.co" userId="1dcd0e93c555d96e" providerId="LiveId" clId="{4EBD0D9A-729F-400D-A072-627A41887C74}" dt="2021-04-09T17:19:56.673" v="67" actId="1076"/>
          <ac:spMkLst>
            <pc:docMk/>
            <pc:sldMk cId="1783866973" sldId="256"/>
            <ac:spMk id="2" creationId="{0C1618E8-9676-4F53-AD9D-EE1A36BEA168}"/>
          </ac:spMkLst>
        </pc:spChg>
        <pc:spChg chg="mod">
          <ac:chgData name="sergio.101615164@ucaldas.edu.co" userId="1dcd0e93c555d96e" providerId="LiveId" clId="{4EBD0D9A-729F-400D-A072-627A41887C74}" dt="2021-04-09T17:08:20.997" v="26" actId="123"/>
          <ac:spMkLst>
            <pc:docMk/>
            <pc:sldMk cId="1783866973" sldId="256"/>
            <ac:spMk id="3" creationId="{82BA9DB0-BD8F-4F29-A7FB-8D3EBF8CF1D3}"/>
          </ac:spMkLst>
        </pc:spChg>
        <pc:picChg chg="add del mod">
          <ac:chgData name="sergio.101615164@ucaldas.edu.co" userId="1dcd0e93c555d96e" providerId="LiveId" clId="{4EBD0D9A-729F-400D-A072-627A41887C74}" dt="2021-04-09T17:41:39.749" v="238"/>
          <ac:picMkLst>
            <pc:docMk/>
            <pc:sldMk cId="1783866973" sldId="256"/>
            <ac:picMk id="5" creationId="{C8DCDDC9-9D5A-4FF3-985A-099209FDEC0F}"/>
          </ac:picMkLst>
        </pc:picChg>
      </pc:sldChg>
      <pc:sldChg chg="addSp delSp modSp del mod">
        <pc:chgData name="sergio.101615164@ucaldas.edu.co" userId="1dcd0e93c555d96e" providerId="LiveId" clId="{4EBD0D9A-729F-400D-A072-627A41887C74}" dt="2021-04-09T17:32:55.494" v="103" actId="47"/>
        <pc:sldMkLst>
          <pc:docMk/>
          <pc:sldMk cId="1502928280" sldId="257"/>
        </pc:sldMkLst>
        <pc:spChg chg="del mod">
          <ac:chgData name="sergio.101615164@ucaldas.edu.co" userId="1dcd0e93c555d96e" providerId="LiveId" clId="{4EBD0D9A-729F-400D-A072-627A41887C74}" dt="2021-04-09T17:09:43.542" v="33" actId="478"/>
          <ac:spMkLst>
            <pc:docMk/>
            <pc:sldMk cId="1502928280" sldId="257"/>
            <ac:spMk id="3" creationId="{FBE6CFFF-B93B-486E-9767-D7B64D6A118C}"/>
          </ac:spMkLst>
        </pc:spChg>
        <pc:spChg chg="add del mod">
          <ac:chgData name="sergio.101615164@ucaldas.edu.co" userId="1dcd0e93c555d96e" providerId="LiveId" clId="{4EBD0D9A-729F-400D-A072-627A41887C74}" dt="2021-04-09T17:12:55.546" v="37" actId="478"/>
          <ac:spMkLst>
            <pc:docMk/>
            <pc:sldMk cId="1502928280" sldId="257"/>
            <ac:spMk id="5" creationId="{EF61FF3B-E39B-4882-AA6A-DE5570E9F09C}"/>
          </ac:spMkLst>
        </pc:spChg>
        <pc:spChg chg="add mod">
          <ac:chgData name="sergio.101615164@ucaldas.edu.co" userId="1dcd0e93c555d96e" providerId="LiveId" clId="{4EBD0D9A-729F-400D-A072-627A41887C74}" dt="2021-04-09T17:18:42.419" v="49" actId="1076"/>
          <ac:spMkLst>
            <pc:docMk/>
            <pc:sldMk cId="1502928280" sldId="257"/>
            <ac:spMk id="7" creationId="{1B6479B0-4741-46D7-BE20-F2C1B652AAD7}"/>
          </ac:spMkLst>
        </pc:spChg>
        <pc:spChg chg="mod">
          <ac:chgData name="sergio.101615164@ucaldas.edu.co" userId="1dcd0e93c555d96e" providerId="LiveId" clId="{4EBD0D9A-729F-400D-A072-627A41887C74}" dt="2021-04-09T17:18:54.716" v="51" actId="1076"/>
          <ac:spMkLst>
            <pc:docMk/>
            <pc:sldMk cId="1502928280" sldId="257"/>
            <ac:spMk id="9" creationId="{BBAB8F25-EE2F-493F-969C-FC4E255CD0B4}"/>
          </ac:spMkLst>
        </pc:spChg>
        <pc:spChg chg="add mod">
          <ac:chgData name="sergio.101615164@ucaldas.edu.co" userId="1dcd0e93c555d96e" providerId="LiveId" clId="{4EBD0D9A-729F-400D-A072-627A41887C74}" dt="2021-04-09T17:19:17.216" v="64" actId="1076"/>
          <ac:spMkLst>
            <pc:docMk/>
            <pc:sldMk cId="1502928280" sldId="257"/>
            <ac:spMk id="10" creationId="{D0AB682D-FAF3-49D1-A7AE-A534DB7BE597}"/>
          </ac:spMkLst>
        </pc:spChg>
        <pc:picChg chg="add mod">
          <ac:chgData name="sergio.101615164@ucaldas.edu.co" userId="1dcd0e93c555d96e" providerId="LiveId" clId="{4EBD0D9A-729F-400D-A072-627A41887C74}" dt="2021-04-09T17:18:20.165" v="44" actId="14100"/>
          <ac:picMkLst>
            <pc:docMk/>
            <pc:sldMk cId="1502928280" sldId="257"/>
            <ac:picMk id="8" creationId="{2E6DF57B-E12F-4BFD-9BA5-6F6C0155AB2F}"/>
          </ac:picMkLst>
        </pc:picChg>
        <pc:picChg chg="add mod">
          <ac:chgData name="sergio.101615164@ucaldas.edu.co" userId="1dcd0e93c555d96e" providerId="LiveId" clId="{4EBD0D9A-729F-400D-A072-627A41887C74}" dt="2021-04-09T17:21:59.331" v="91" actId="1037"/>
          <ac:picMkLst>
            <pc:docMk/>
            <pc:sldMk cId="1502928280" sldId="257"/>
            <ac:picMk id="12" creationId="{972529A6-71F9-4DDC-BD01-00E2DF215DB4}"/>
          </ac:picMkLst>
        </pc:picChg>
      </pc:sldChg>
      <pc:sldChg chg="addSp delSp modSp mod">
        <pc:chgData name="sergio.101615164@ucaldas.edu.co" userId="1dcd0e93c555d96e" providerId="LiveId" clId="{4EBD0D9A-729F-400D-A072-627A41887C74}" dt="2021-04-09T17:34:17.408" v="119" actId="21"/>
        <pc:sldMkLst>
          <pc:docMk/>
          <pc:sldMk cId="1601870243" sldId="258"/>
        </pc:sldMkLst>
        <pc:spChg chg="del mod">
          <ac:chgData name="sergio.101615164@ucaldas.edu.co" userId="1dcd0e93c555d96e" providerId="LiveId" clId="{4EBD0D9A-729F-400D-A072-627A41887C74}" dt="2021-04-09T17:32:35.507" v="99" actId="478"/>
          <ac:spMkLst>
            <pc:docMk/>
            <pc:sldMk cId="1601870243" sldId="258"/>
            <ac:spMk id="3" creationId="{A91AF437-FF67-4A4E-A539-A5A0E5C9E7FD}"/>
          </ac:spMkLst>
        </pc:spChg>
        <pc:spChg chg="add mod">
          <ac:chgData name="sergio.101615164@ucaldas.edu.co" userId="1dcd0e93c555d96e" providerId="LiveId" clId="{4EBD0D9A-729F-400D-A072-627A41887C74}" dt="2021-04-09T17:32:41.590" v="100"/>
          <ac:spMkLst>
            <pc:docMk/>
            <pc:sldMk cId="1601870243" sldId="258"/>
            <ac:spMk id="4" creationId="{C010E506-F4AC-4E59-B77B-4519CCC65092}"/>
          </ac:spMkLst>
        </pc:spChg>
        <pc:spChg chg="mod">
          <ac:chgData name="sergio.101615164@ucaldas.edu.co" userId="1dcd0e93c555d96e" providerId="LiveId" clId="{4EBD0D9A-729F-400D-A072-627A41887C74}" dt="2021-04-09T17:09:23.028" v="30" actId="113"/>
          <ac:spMkLst>
            <pc:docMk/>
            <pc:sldMk cId="1601870243" sldId="258"/>
            <ac:spMk id="5" creationId="{3C4A7676-2309-4361-ADCA-6FB3D0D0790D}"/>
          </ac:spMkLst>
        </pc:spChg>
        <pc:spChg chg="add mod">
          <ac:chgData name="sergio.101615164@ucaldas.edu.co" userId="1dcd0e93c555d96e" providerId="LiveId" clId="{4EBD0D9A-729F-400D-A072-627A41887C74}" dt="2021-04-09T17:32:41.590" v="100"/>
          <ac:spMkLst>
            <pc:docMk/>
            <pc:sldMk cId="1601870243" sldId="258"/>
            <ac:spMk id="6" creationId="{E4F77C2C-6A5C-4AF5-8715-C38601334F06}"/>
          </ac:spMkLst>
        </pc:spChg>
        <pc:picChg chg="add mod">
          <ac:chgData name="sergio.101615164@ucaldas.edu.co" userId="1dcd0e93c555d96e" providerId="LiveId" clId="{4EBD0D9A-729F-400D-A072-627A41887C74}" dt="2021-04-09T17:32:41.590" v="100"/>
          <ac:picMkLst>
            <pc:docMk/>
            <pc:sldMk cId="1601870243" sldId="258"/>
            <ac:picMk id="7" creationId="{1834CA3E-1439-4B88-99B6-F4FD6884D898}"/>
          </ac:picMkLst>
        </pc:picChg>
        <pc:picChg chg="add mod ord">
          <ac:chgData name="sergio.101615164@ucaldas.edu.co" userId="1dcd0e93c555d96e" providerId="LiveId" clId="{4EBD0D9A-729F-400D-A072-627A41887C74}" dt="2021-04-09T17:33:48.310" v="109" actId="166"/>
          <ac:picMkLst>
            <pc:docMk/>
            <pc:sldMk cId="1601870243" sldId="258"/>
            <ac:picMk id="8" creationId="{BF0560AF-5915-4944-BDAD-1CAEB7A8A88C}"/>
          </ac:picMkLst>
        </pc:picChg>
        <pc:picChg chg="add del mod">
          <ac:chgData name="sergio.101615164@ucaldas.edu.co" userId="1dcd0e93c555d96e" providerId="LiveId" clId="{4EBD0D9A-729F-400D-A072-627A41887C74}" dt="2021-04-09T17:34:17.408" v="119" actId="21"/>
          <ac:picMkLst>
            <pc:docMk/>
            <pc:sldMk cId="1601870243" sldId="258"/>
            <ac:picMk id="9" creationId="{5BEC502B-543E-4A64-9187-1DBB7DC27472}"/>
          </ac:picMkLst>
        </pc:picChg>
        <pc:picChg chg="add mod">
          <ac:chgData name="sergio.101615164@ucaldas.edu.co" userId="1dcd0e93c555d96e" providerId="LiveId" clId="{4EBD0D9A-729F-400D-A072-627A41887C74}" dt="2021-04-09T17:34:00.968" v="113" actId="1076"/>
          <ac:picMkLst>
            <pc:docMk/>
            <pc:sldMk cId="1601870243" sldId="258"/>
            <ac:picMk id="11" creationId="{1029CC1B-0574-4AE9-A9B8-051A0880EA5E}"/>
          </ac:picMkLst>
        </pc:picChg>
        <pc:picChg chg="add mod">
          <ac:chgData name="sergio.101615164@ucaldas.edu.co" userId="1dcd0e93c555d96e" providerId="LiveId" clId="{4EBD0D9A-729F-400D-A072-627A41887C74}" dt="2021-04-09T17:33:56.947" v="111" actId="1076"/>
          <ac:picMkLst>
            <pc:docMk/>
            <pc:sldMk cId="1601870243" sldId="258"/>
            <ac:picMk id="13" creationId="{BF8D09C1-920A-4972-96CB-729329E0E970}"/>
          </ac:picMkLst>
        </pc:picChg>
        <pc:picChg chg="add del mod">
          <ac:chgData name="sergio.101615164@ucaldas.edu.co" userId="1dcd0e93c555d96e" providerId="LiveId" clId="{4EBD0D9A-729F-400D-A072-627A41887C74}" dt="2021-04-09T17:34:17.408" v="119" actId="21"/>
          <ac:picMkLst>
            <pc:docMk/>
            <pc:sldMk cId="1601870243" sldId="258"/>
            <ac:picMk id="15" creationId="{570BE024-4A13-4481-9E4D-3530C14161EC}"/>
          </ac:picMkLst>
        </pc:picChg>
        <pc:picChg chg="add del mod">
          <ac:chgData name="sergio.101615164@ucaldas.edu.co" userId="1dcd0e93c555d96e" providerId="LiveId" clId="{4EBD0D9A-729F-400D-A072-627A41887C74}" dt="2021-04-09T17:34:17.408" v="119" actId="21"/>
          <ac:picMkLst>
            <pc:docMk/>
            <pc:sldMk cId="1601870243" sldId="258"/>
            <ac:picMk id="17" creationId="{D67F6B60-95C3-4A7F-85D9-721746939663}"/>
          </ac:picMkLst>
        </pc:picChg>
        <pc:picChg chg="add del mod">
          <ac:chgData name="sergio.101615164@ucaldas.edu.co" userId="1dcd0e93c555d96e" providerId="LiveId" clId="{4EBD0D9A-729F-400D-A072-627A41887C74}" dt="2021-04-09T17:34:17.408" v="119" actId="21"/>
          <ac:picMkLst>
            <pc:docMk/>
            <pc:sldMk cId="1601870243" sldId="258"/>
            <ac:picMk id="19" creationId="{6D0982F9-68D1-43DF-8597-EFF9D550AC2E}"/>
          </ac:picMkLst>
        </pc:picChg>
      </pc:sldChg>
      <pc:sldChg chg="modSp del mod">
        <pc:chgData name="sergio.101615164@ucaldas.edu.co" userId="1dcd0e93c555d96e" providerId="LiveId" clId="{4EBD0D9A-729F-400D-A072-627A41887C74}" dt="2021-04-09T17:19:45.358" v="66" actId="47"/>
        <pc:sldMkLst>
          <pc:docMk/>
          <pc:sldMk cId="4189354704" sldId="259"/>
        </pc:sldMkLst>
        <pc:spChg chg="mod">
          <ac:chgData name="sergio.101615164@ucaldas.edu.co" userId="1dcd0e93c555d96e" providerId="LiveId" clId="{4EBD0D9A-729F-400D-A072-627A41887C74}" dt="2021-04-09T16:29:10.418" v="2" actId="2711"/>
          <ac:spMkLst>
            <pc:docMk/>
            <pc:sldMk cId="4189354704" sldId="259"/>
            <ac:spMk id="3" creationId="{3310C912-C759-4484-85EC-827F8D550CA9}"/>
          </ac:spMkLst>
        </pc:spChg>
      </pc:sldChg>
      <pc:sldChg chg="addSp delSp modSp mod">
        <pc:chgData name="sergio.101615164@ucaldas.edu.co" userId="1dcd0e93c555d96e" providerId="LiveId" clId="{4EBD0D9A-729F-400D-A072-627A41887C74}" dt="2021-04-09T17:43:15.722" v="264" actId="1035"/>
        <pc:sldMkLst>
          <pc:docMk/>
          <pc:sldMk cId="585319757" sldId="260"/>
        </pc:sldMkLst>
        <pc:spChg chg="del">
          <ac:chgData name="sergio.101615164@ucaldas.edu.co" userId="1dcd0e93c555d96e" providerId="LiveId" clId="{4EBD0D9A-729F-400D-A072-627A41887C74}" dt="2021-04-09T17:35:04.860" v="123" actId="478"/>
          <ac:spMkLst>
            <pc:docMk/>
            <pc:sldMk cId="585319757" sldId="260"/>
            <ac:spMk id="3" creationId="{968584DA-46DC-498A-AC16-B92D9E3F5BF3}"/>
          </ac:spMkLst>
        </pc:spChg>
        <pc:spChg chg="del mod">
          <ac:chgData name="sergio.101615164@ucaldas.edu.co" userId="1dcd0e93c555d96e" providerId="LiveId" clId="{4EBD0D9A-729F-400D-A072-627A41887C74}" dt="2021-04-09T17:35:06.442" v="124" actId="478"/>
          <ac:spMkLst>
            <pc:docMk/>
            <pc:sldMk cId="585319757" sldId="260"/>
            <ac:spMk id="4" creationId="{1FE27A67-D9E6-4A6A-A89B-C4780CCD79C6}"/>
          </ac:spMkLst>
        </pc:spChg>
        <pc:spChg chg="del">
          <ac:chgData name="sergio.101615164@ucaldas.edu.co" userId="1dcd0e93c555d96e" providerId="LiveId" clId="{4EBD0D9A-729F-400D-A072-627A41887C74}" dt="2021-04-09T17:35:02.926" v="122" actId="478"/>
          <ac:spMkLst>
            <pc:docMk/>
            <pc:sldMk cId="585319757" sldId="260"/>
            <ac:spMk id="5" creationId="{6FF6A928-BEA0-4814-B906-9410A8BC25A4}"/>
          </ac:spMkLst>
        </pc:spChg>
        <pc:spChg chg="del mod">
          <ac:chgData name="sergio.101615164@ucaldas.edu.co" userId="1dcd0e93c555d96e" providerId="LiveId" clId="{4EBD0D9A-729F-400D-A072-627A41887C74}" dt="2021-04-09T17:35:08.341" v="125" actId="478"/>
          <ac:spMkLst>
            <pc:docMk/>
            <pc:sldMk cId="585319757" sldId="260"/>
            <ac:spMk id="6" creationId="{26823949-1713-4CBA-A06A-F9632D7654AB}"/>
          </ac:spMkLst>
        </pc:spChg>
        <pc:spChg chg="add mod">
          <ac:chgData name="sergio.101615164@ucaldas.edu.co" userId="1dcd0e93c555d96e" providerId="LiveId" clId="{4EBD0D9A-729F-400D-A072-627A41887C74}" dt="2021-04-09T17:43:10.152" v="259" actId="1035"/>
          <ac:spMkLst>
            <pc:docMk/>
            <pc:sldMk cId="585319757" sldId="260"/>
            <ac:spMk id="18" creationId="{FB81BF48-7718-4D9E-918B-3E6395FFDF83}"/>
          </ac:spMkLst>
        </pc:spChg>
        <pc:spChg chg="add mod">
          <ac:chgData name="sergio.101615164@ucaldas.edu.co" userId="1dcd0e93c555d96e" providerId="LiveId" clId="{4EBD0D9A-729F-400D-A072-627A41887C74}" dt="2021-04-09T17:43:10.152" v="259" actId="1035"/>
          <ac:spMkLst>
            <pc:docMk/>
            <pc:sldMk cId="585319757" sldId="260"/>
            <ac:spMk id="19" creationId="{CCD502AD-6643-4FE1-A4C3-C53123B0E983}"/>
          </ac:spMkLst>
        </pc:spChg>
        <pc:picChg chg="add del mod">
          <ac:chgData name="sergio.101615164@ucaldas.edu.co" userId="1dcd0e93c555d96e" providerId="LiveId" clId="{4EBD0D9A-729F-400D-A072-627A41887C74}" dt="2021-04-09T17:37:26.578" v="171" actId="478"/>
          <ac:picMkLst>
            <pc:docMk/>
            <pc:sldMk cId="585319757" sldId="260"/>
            <ac:picMk id="8" creationId="{7C07761D-8FAB-4BB8-9433-AE9125E1DEAE}"/>
          </ac:picMkLst>
        </pc:picChg>
        <pc:picChg chg="add mod">
          <ac:chgData name="sergio.101615164@ucaldas.edu.co" userId="1dcd0e93c555d96e" providerId="LiveId" clId="{4EBD0D9A-729F-400D-A072-627A41887C74}" dt="2021-04-09T17:37:51.644" v="204" actId="14100"/>
          <ac:picMkLst>
            <pc:docMk/>
            <pc:sldMk cId="585319757" sldId="260"/>
            <ac:picMk id="9" creationId="{2E118A6B-56CC-4B46-89EE-BAB8135A81BC}"/>
          </ac:picMkLst>
        </pc:picChg>
        <pc:picChg chg="add del mod">
          <ac:chgData name="sergio.101615164@ucaldas.edu.co" userId="1dcd0e93c555d96e" providerId="LiveId" clId="{4EBD0D9A-729F-400D-A072-627A41887C74}" dt="2021-04-09T17:36:22.735" v="139" actId="478"/>
          <ac:picMkLst>
            <pc:docMk/>
            <pc:sldMk cId="585319757" sldId="260"/>
            <ac:picMk id="10" creationId="{D0BAAE40-9CEA-4570-945B-B01F69EB8694}"/>
          </ac:picMkLst>
        </pc:picChg>
        <pc:picChg chg="add del mod ord">
          <ac:chgData name="sergio.101615164@ucaldas.edu.co" userId="1dcd0e93c555d96e" providerId="LiveId" clId="{4EBD0D9A-729F-400D-A072-627A41887C74}" dt="2021-04-09T17:36:22.069" v="138" actId="478"/>
          <ac:picMkLst>
            <pc:docMk/>
            <pc:sldMk cId="585319757" sldId="260"/>
            <ac:picMk id="11" creationId="{7DBB85FD-A890-4AB5-B6EE-F7A7FC91358D}"/>
          </ac:picMkLst>
        </pc:picChg>
        <pc:picChg chg="add mod ord">
          <ac:chgData name="sergio.101615164@ucaldas.edu.co" userId="1dcd0e93c555d96e" providerId="LiveId" clId="{4EBD0D9A-729F-400D-A072-627A41887C74}" dt="2021-04-09T17:37:43.574" v="200" actId="1036"/>
          <ac:picMkLst>
            <pc:docMk/>
            <pc:sldMk cId="585319757" sldId="260"/>
            <ac:picMk id="12" creationId="{080D52E5-E7A5-4B99-A0D9-797E1CC639FF}"/>
          </ac:picMkLst>
        </pc:picChg>
        <pc:picChg chg="add del mod">
          <ac:chgData name="sergio.101615164@ucaldas.edu.co" userId="1dcd0e93c555d96e" providerId="LiveId" clId="{4EBD0D9A-729F-400D-A072-627A41887C74}" dt="2021-04-09T17:36:21.319" v="137" actId="478"/>
          <ac:picMkLst>
            <pc:docMk/>
            <pc:sldMk cId="585319757" sldId="260"/>
            <ac:picMk id="13" creationId="{094AA0D8-8E1D-48AB-ABD0-77ED4D0399C4}"/>
          </ac:picMkLst>
        </pc:picChg>
        <pc:picChg chg="add mod">
          <ac:chgData name="sergio.101615164@ucaldas.edu.co" userId="1dcd0e93c555d96e" providerId="LiveId" clId="{4EBD0D9A-729F-400D-A072-627A41887C74}" dt="2021-04-09T17:37:43.574" v="200" actId="1036"/>
          <ac:picMkLst>
            <pc:docMk/>
            <pc:sldMk cId="585319757" sldId="260"/>
            <ac:picMk id="15" creationId="{1F19EA48-49D5-42A5-A12A-FBD740E03FBF}"/>
          </ac:picMkLst>
        </pc:picChg>
        <pc:picChg chg="add mod">
          <ac:chgData name="sergio.101615164@ucaldas.edu.co" userId="1dcd0e93c555d96e" providerId="LiveId" clId="{4EBD0D9A-729F-400D-A072-627A41887C74}" dt="2021-04-09T17:37:43.574" v="200" actId="1036"/>
          <ac:picMkLst>
            <pc:docMk/>
            <pc:sldMk cId="585319757" sldId="260"/>
            <ac:picMk id="17" creationId="{1D1B58F5-AB07-4ED9-953F-2D1A201A3490}"/>
          </ac:picMkLst>
        </pc:picChg>
        <pc:picChg chg="add mod">
          <ac:chgData name="sergio.101615164@ucaldas.edu.co" userId="1dcd0e93c555d96e" providerId="LiveId" clId="{4EBD0D9A-729F-400D-A072-627A41887C74}" dt="2021-04-09T17:43:15.722" v="264" actId="1035"/>
          <ac:picMkLst>
            <pc:docMk/>
            <pc:sldMk cId="585319757" sldId="260"/>
            <ac:picMk id="20" creationId="{A47BE8C9-0048-4039-92F1-FF1CCECA476B}"/>
          </ac:picMkLst>
        </pc:picChg>
      </pc:sldChg>
      <pc:sldChg chg="addSp delSp modSp mod">
        <pc:chgData name="sergio.101615164@ucaldas.edu.co" userId="1dcd0e93c555d96e" providerId="LiveId" clId="{4EBD0D9A-729F-400D-A072-627A41887C74}" dt="2021-04-09T17:39:52.372" v="224" actId="478"/>
        <pc:sldMkLst>
          <pc:docMk/>
          <pc:sldMk cId="1785718412" sldId="261"/>
        </pc:sldMkLst>
        <pc:spChg chg="add del mod">
          <ac:chgData name="sergio.101615164@ucaldas.edu.co" userId="1dcd0e93c555d96e" providerId="LiveId" clId="{4EBD0D9A-729F-400D-A072-627A41887C74}" dt="2021-04-09T17:38:29.467" v="211" actId="478"/>
          <ac:spMkLst>
            <pc:docMk/>
            <pc:sldMk cId="1785718412" sldId="261"/>
            <ac:spMk id="4" creationId="{54AFA36E-0A69-42D6-8C06-AF76F0930C32}"/>
          </ac:spMkLst>
        </pc:spChg>
        <pc:spChg chg="add del mod">
          <ac:chgData name="sergio.101615164@ucaldas.edu.co" userId="1dcd0e93c555d96e" providerId="LiveId" clId="{4EBD0D9A-729F-400D-A072-627A41887C74}" dt="2021-04-09T17:38:18.722" v="207" actId="478"/>
          <ac:spMkLst>
            <pc:docMk/>
            <pc:sldMk cId="1785718412" sldId="261"/>
            <ac:spMk id="5" creationId="{6AA3D6CC-F353-47CE-B8CC-5EEC3DF6CBD5}"/>
          </ac:spMkLst>
        </pc:spChg>
        <pc:spChg chg="add mod">
          <ac:chgData name="sergio.101615164@ucaldas.edu.co" userId="1dcd0e93c555d96e" providerId="LiveId" clId="{4EBD0D9A-729F-400D-A072-627A41887C74}" dt="2021-04-09T17:38:53.964" v="215" actId="1076"/>
          <ac:spMkLst>
            <pc:docMk/>
            <pc:sldMk cId="1785718412" sldId="261"/>
            <ac:spMk id="7" creationId="{EEDF4A61-E553-4ABB-BF43-52B663B80522}"/>
          </ac:spMkLst>
        </pc:spChg>
        <pc:picChg chg="add del mod">
          <ac:chgData name="sergio.101615164@ucaldas.edu.co" userId="1dcd0e93c555d96e" providerId="LiveId" clId="{4EBD0D9A-729F-400D-A072-627A41887C74}" dt="2021-04-09T17:38:19.678" v="208" actId="478"/>
          <ac:picMkLst>
            <pc:docMk/>
            <pc:sldMk cId="1785718412" sldId="261"/>
            <ac:picMk id="6" creationId="{FA580FDD-4CFB-47B7-83B8-997A176813AA}"/>
          </ac:picMkLst>
        </pc:picChg>
        <pc:picChg chg="add del mod ord">
          <ac:chgData name="sergio.101615164@ucaldas.edu.co" userId="1dcd0e93c555d96e" providerId="LiveId" clId="{4EBD0D9A-729F-400D-A072-627A41887C74}" dt="2021-04-09T17:39:35.175" v="221" actId="478"/>
          <ac:picMkLst>
            <pc:docMk/>
            <pc:sldMk cId="1785718412" sldId="261"/>
            <ac:picMk id="8" creationId="{1C81E2FC-B483-46DE-A8EA-3582DAD083CD}"/>
          </ac:picMkLst>
        </pc:picChg>
        <pc:picChg chg="add del mod">
          <ac:chgData name="sergio.101615164@ucaldas.edu.co" userId="1dcd0e93c555d96e" providerId="LiveId" clId="{4EBD0D9A-729F-400D-A072-627A41887C74}" dt="2021-04-09T17:39:52.372" v="224" actId="478"/>
          <ac:picMkLst>
            <pc:docMk/>
            <pc:sldMk cId="1785718412" sldId="261"/>
            <ac:picMk id="9" creationId="{7E9322C3-EEF7-4E7E-9B81-49946F795F82}"/>
          </ac:picMkLst>
        </pc:picChg>
      </pc:sldChg>
      <pc:sldChg chg="new del">
        <pc:chgData name="sergio.101615164@ucaldas.edu.co" userId="1dcd0e93c555d96e" providerId="LiveId" clId="{4EBD0D9A-729F-400D-A072-627A41887C74}" dt="2021-04-09T17:40:32.905" v="228" actId="47"/>
        <pc:sldMkLst>
          <pc:docMk/>
          <pc:sldMk cId="148118800" sldId="262"/>
        </pc:sldMkLst>
      </pc:sldChg>
      <pc:sldChg chg="new del">
        <pc:chgData name="sergio.101615164@ucaldas.edu.co" userId="1dcd0e93c555d96e" providerId="LiveId" clId="{4EBD0D9A-729F-400D-A072-627A41887C74}" dt="2021-04-09T17:40:01.985" v="226" actId="680"/>
        <pc:sldMkLst>
          <pc:docMk/>
          <pc:sldMk cId="2771184328" sldId="262"/>
        </pc:sldMkLst>
      </pc:sldChg>
      <pc:sldChg chg="addSp delSp modSp new mod">
        <pc:chgData name="sergio.101615164@ucaldas.edu.co" userId="1dcd0e93c555d96e" providerId="LiveId" clId="{4EBD0D9A-729F-400D-A072-627A41887C74}" dt="2021-04-09T17:40:57.728" v="234"/>
        <pc:sldMkLst>
          <pc:docMk/>
          <pc:sldMk cId="3310235344" sldId="262"/>
        </pc:sldMkLst>
        <pc:spChg chg="del">
          <ac:chgData name="sergio.101615164@ucaldas.edu.co" userId="1dcd0e93c555d96e" providerId="LiveId" clId="{4EBD0D9A-729F-400D-A072-627A41887C74}" dt="2021-04-09T17:40:42.852" v="230" actId="478"/>
          <ac:spMkLst>
            <pc:docMk/>
            <pc:sldMk cId="3310235344" sldId="262"/>
            <ac:spMk id="2" creationId="{73E37DD8-6B2C-4E24-970B-EFEB9189CF47}"/>
          </ac:spMkLst>
        </pc:spChg>
        <pc:spChg chg="del">
          <ac:chgData name="sergio.101615164@ucaldas.edu.co" userId="1dcd0e93c555d96e" providerId="LiveId" clId="{4EBD0D9A-729F-400D-A072-627A41887C74}" dt="2021-04-09T17:40:47.102" v="232" actId="478"/>
          <ac:spMkLst>
            <pc:docMk/>
            <pc:sldMk cId="3310235344" sldId="262"/>
            <ac:spMk id="3" creationId="{F83C2AF4-7BFD-4E77-A6E6-C3B893E93F95}"/>
          </ac:spMkLst>
        </pc:spChg>
        <pc:spChg chg="del">
          <ac:chgData name="sergio.101615164@ucaldas.edu.co" userId="1dcd0e93c555d96e" providerId="LiveId" clId="{4EBD0D9A-729F-400D-A072-627A41887C74}" dt="2021-04-09T17:40:44.031" v="231" actId="478"/>
          <ac:spMkLst>
            <pc:docMk/>
            <pc:sldMk cId="3310235344" sldId="262"/>
            <ac:spMk id="4" creationId="{3F94663C-A2BB-457F-A9C2-9CFCA97677C9}"/>
          </ac:spMkLst>
        </pc:spChg>
        <pc:spChg chg="add mod">
          <ac:chgData name="sergio.101615164@ucaldas.edu.co" userId="1dcd0e93c555d96e" providerId="LiveId" clId="{4EBD0D9A-729F-400D-A072-627A41887C74}" dt="2021-04-09T17:40:52.374" v="233"/>
          <ac:spMkLst>
            <pc:docMk/>
            <pc:sldMk cId="3310235344" sldId="262"/>
            <ac:spMk id="5" creationId="{0B88A0B8-F19C-4F13-B292-C69D1D852261}"/>
          </ac:spMkLst>
        </pc:spChg>
        <pc:spChg chg="add mod">
          <ac:chgData name="sergio.101615164@ucaldas.edu.co" userId="1dcd0e93c555d96e" providerId="LiveId" clId="{4EBD0D9A-729F-400D-A072-627A41887C74}" dt="2021-04-09T17:40:57.728" v="234"/>
          <ac:spMkLst>
            <pc:docMk/>
            <pc:sldMk cId="3310235344" sldId="262"/>
            <ac:spMk id="6" creationId="{94BF82D3-027D-444A-ADEB-30D081A95355}"/>
          </ac:spMkLst>
        </pc:spChg>
      </pc:sldChg>
      <pc:sldMasterChg chg="delSldLayout modSldLayout sldLayoutOrd">
        <pc:chgData name="sergio.101615164@ucaldas.edu.co" userId="1dcd0e93c555d96e" providerId="LiveId" clId="{4EBD0D9A-729F-400D-A072-627A41887C74}" dt="2021-04-09T17:42:46.082" v="240" actId="931"/>
        <pc:sldMasterMkLst>
          <pc:docMk/>
          <pc:sldMasterMk cId="3644509241" sldId="2147483648"/>
        </pc:sldMasterMkLst>
        <pc:sldLayoutChg chg="addSp delSp modSp mod">
          <pc:chgData name="sergio.101615164@ucaldas.edu.co" userId="1dcd0e93c555d96e" providerId="LiveId" clId="{4EBD0D9A-729F-400D-A072-627A41887C74}" dt="2021-04-09T17:30:06.357" v="95" actId="931"/>
          <pc:sldLayoutMkLst>
            <pc:docMk/>
            <pc:sldMasterMk cId="3644509241" sldId="2147483648"/>
            <pc:sldLayoutMk cId="3079473036" sldId="2147483650"/>
          </pc:sldLayoutMkLst>
          <pc:picChg chg="add del mod">
            <ac:chgData name="sergio.101615164@ucaldas.edu.co" userId="1dcd0e93c555d96e" providerId="LiveId" clId="{4EBD0D9A-729F-400D-A072-627A41887C74}" dt="2021-04-09T17:29:49.114" v="92" actId="478"/>
            <ac:picMkLst>
              <pc:docMk/>
              <pc:sldMasterMk cId="3644509241" sldId="2147483648"/>
              <pc:sldLayoutMk cId="3079473036" sldId="2147483650"/>
              <ac:picMk id="8" creationId="{8CAB767E-9106-4CF8-AD05-2447A641410E}"/>
            </ac:picMkLst>
          </pc:picChg>
          <pc:picChg chg="del">
            <ac:chgData name="sergio.101615164@ucaldas.edu.co" userId="1dcd0e93c555d96e" providerId="LiveId" clId="{4EBD0D9A-729F-400D-A072-627A41887C74}" dt="2021-04-09T17:12:45.779" v="35" actId="478"/>
            <ac:picMkLst>
              <pc:docMk/>
              <pc:sldMasterMk cId="3644509241" sldId="2147483648"/>
              <pc:sldLayoutMk cId="3079473036" sldId="2147483650"/>
              <ac:picMk id="10" creationId="{1D7403D6-5446-40BA-A0E6-92045383AB1F}"/>
            </ac:picMkLst>
          </pc:picChg>
          <pc:picChg chg="add mod">
            <ac:chgData name="sergio.101615164@ucaldas.edu.co" userId="1dcd0e93c555d96e" providerId="LiveId" clId="{4EBD0D9A-729F-400D-A072-627A41887C74}" dt="2021-04-09T17:30:06.357" v="95" actId="931"/>
            <ac:picMkLst>
              <pc:docMk/>
              <pc:sldMasterMk cId="3644509241" sldId="2147483648"/>
              <pc:sldLayoutMk cId="3079473036" sldId="2147483650"/>
              <ac:picMk id="11" creationId="{5386D8B5-7850-4D65-9275-CE9653EB313D}"/>
            </ac:picMkLst>
          </pc:picChg>
        </pc:sldLayoutChg>
        <pc:sldLayoutChg chg="del">
          <pc:chgData name="sergio.101615164@ucaldas.edu.co" userId="1dcd0e93c555d96e" providerId="LiveId" clId="{4EBD0D9A-729F-400D-A072-627A41887C74}" dt="2021-04-09T17:12:41.303" v="34" actId="2696"/>
          <pc:sldLayoutMkLst>
            <pc:docMk/>
            <pc:sldMasterMk cId="3644509241" sldId="2147483648"/>
            <pc:sldLayoutMk cId="1506211503" sldId="2147483652"/>
          </pc:sldLayoutMkLst>
        </pc:sldLayoutChg>
        <pc:sldLayoutChg chg="addSp delSp modSp mod">
          <pc:chgData name="sergio.101615164@ucaldas.edu.co" userId="1dcd0e93c555d96e" providerId="LiveId" clId="{4EBD0D9A-729F-400D-A072-627A41887C74}" dt="2021-04-09T17:31:12.584" v="96" actId="931"/>
          <pc:sldLayoutMkLst>
            <pc:docMk/>
            <pc:sldMasterMk cId="3644509241" sldId="2147483648"/>
            <pc:sldLayoutMk cId="1887755411" sldId="2147483653"/>
          </pc:sldLayoutMkLst>
          <pc:picChg chg="del">
            <ac:chgData name="sergio.101615164@ucaldas.edu.co" userId="1dcd0e93c555d96e" providerId="LiveId" clId="{4EBD0D9A-729F-400D-A072-627A41887C74}" dt="2021-04-09T17:29:52.793" v="93" actId="478"/>
            <ac:picMkLst>
              <pc:docMk/>
              <pc:sldMasterMk cId="3644509241" sldId="2147483648"/>
              <pc:sldLayoutMk cId="1887755411" sldId="2147483653"/>
              <ac:picMk id="11" creationId="{175B1C7D-FE94-4A16-8DC3-BDD1F36A5142}"/>
            </ac:picMkLst>
          </pc:picChg>
          <pc:picChg chg="add mod">
            <ac:chgData name="sergio.101615164@ucaldas.edu.co" userId="1dcd0e93c555d96e" providerId="LiveId" clId="{4EBD0D9A-729F-400D-A072-627A41887C74}" dt="2021-04-09T17:31:12.584" v="96" actId="931"/>
            <ac:picMkLst>
              <pc:docMk/>
              <pc:sldMasterMk cId="3644509241" sldId="2147483648"/>
              <pc:sldLayoutMk cId="1887755411" sldId="2147483653"/>
              <ac:picMk id="12" creationId="{DFE53075-3556-4CE1-B0EB-9D68612443C0}"/>
            </ac:picMkLst>
          </pc:picChg>
        </pc:sldLayoutChg>
        <pc:sldLayoutChg chg="addSp delSp modSp mod">
          <pc:chgData name="sergio.101615164@ucaldas.edu.co" userId="1dcd0e93c555d96e" providerId="LiveId" clId="{4EBD0D9A-729F-400D-A072-627A41887C74}" dt="2021-04-09T17:31:40.744" v="97" actId="931"/>
          <pc:sldLayoutMkLst>
            <pc:docMk/>
            <pc:sldMasterMk cId="3644509241" sldId="2147483648"/>
            <pc:sldLayoutMk cId="520536845" sldId="2147483654"/>
          </pc:sldLayoutMkLst>
          <pc:picChg chg="del">
            <ac:chgData name="sergio.101615164@ucaldas.edu.co" userId="1dcd0e93c555d96e" providerId="LiveId" clId="{4EBD0D9A-729F-400D-A072-627A41887C74}" dt="2021-04-09T17:29:54.567" v="94" actId="478"/>
            <ac:picMkLst>
              <pc:docMk/>
              <pc:sldMasterMk cId="3644509241" sldId="2147483648"/>
              <pc:sldLayoutMk cId="520536845" sldId="2147483654"/>
              <ac:picMk id="7" creationId="{C655D076-B29B-466E-B145-60EE7339EBAA}"/>
            </ac:picMkLst>
          </pc:picChg>
          <pc:picChg chg="add mod">
            <ac:chgData name="sergio.101615164@ucaldas.edu.co" userId="1dcd0e93c555d96e" providerId="LiveId" clId="{4EBD0D9A-729F-400D-A072-627A41887C74}" dt="2021-04-09T17:31:40.744" v="97" actId="931"/>
            <ac:picMkLst>
              <pc:docMk/>
              <pc:sldMasterMk cId="3644509241" sldId="2147483648"/>
              <pc:sldLayoutMk cId="520536845" sldId="2147483654"/>
              <ac:picMk id="8" creationId="{5E3C3009-66A0-4C0E-8DD7-1CDE9C96BA2E}"/>
            </ac:picMkLst>
          </pc:picChg>
        </pc:sldLayoutChg>
        <pc:sldLayoutChg chg="del ord">
          <pc:chgData name="sergio.101615164@ucaldas.edu.co" userId="1dcd0e93c555d96e" providerId="LiveId" clId="{4EBD0D9A-729F-400D-A072-627A41887C74}" dt="2021-04-09T17:19:40.001" v="65" actId="2696"/>
          <pc:sldLayoutMkLst>
            <pc:docMk/>
            <pc:sldMasterMk cId="3644509241" sldId="2147483648"/>
            <pc:sldLayoutMk cId="131258353" sldId="2147483655"/>
          </pc:sldLayoutMkLst>
        </pc:sldLayoutChg>
        <pc:sldLayoutChg chg="addSp delSp modSp mod">
          <pc:chgData name="sergio.101615164@ucaldas.edu.co" userId="1dcd0e93c555d96e" providerId="LiveId" clId="{4EBD0D9A-729F-400D-A072-627A41887C74}" dt="2021-04-09T17:42:46.082" v="240" actId="931"/>
          <pc:sldLayoutMkLst>
            <pc:docMk/>
            <pc:sldMasterMk cId="3644509241" sldId="2147483648"/>
            <pc:sldLayoutMk cId="726201315" sldId="2147483656"/>
          </pc:sldLayoutMkLst>
          <pc:picChg chg="add del mod">
            <ac:chgData name="sergio.101615164@ucaldas.edu.co" userId="1dcd0e93c555d96e" providerId="LiveId" clId="{4EBD0D9A-729F-400D-A072-627A41887C74}" dt="2021-04-09T17:42:40.660" v="239" actId="478"/>
            <ac:picMkLst>
              <pc:docMk/>
              <pc:sldMasterMk cId="3644509241" sldId="2147483648"/>
              <pc:sldLayoutMk cId="726201315" sldId="2147483656"/>
              <ac:picMk id="9" creationId="{F4CC9D02-4294-48C5-A76B-39F4C0D6737D}"/>
            </ac:picMkLst>
          </pc:picChg>
          <pc:picChg chg="add mod">
            <ac:chgData name="sergio.101615164@ucaldas.edu.co" userId="1dcd0e93c555d96e" providerId="LiveId" clId="{4EBD0D9A-729F-400D-A072-627A41887C74}" dt="2021-04-09T17:42:46.082" v="240" actId="931"/>
            <ac:picMkLst>
              <pc:docMk/>
              <pc:sldMasterMk cId="3644509241" sldId="2147483648"/>
              <pc:sldLayoutMk cId="726201315" sldId="2147483656"/>
              <ac:picMk id="11" creationId="{9B93726F-C1AD-4C18-B397-177B4D15514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CCBB-7448-4D8B-97E4-07C3B3EA5E29}" type="datetimeFigureOut">
              <a:rPr lang="es-CO" smtClean="0"/>
              <a:t>14/05/2022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AEE8-9321-48E4-AAE9-ABFEC894FC3C}" type="slidenum">
              <a:rPr lang="es-CO" smtClean="0"/>
              <a:t>‹Nº›</a:t>
            </a:fld>
            <a:endParaRPr lang="es-CO"/>
          </a:p>
        </p:txBody>
      </p:sp>
    </p:spTree>
    <p:extLst>
      <p:ext uri="{BB962C8B-B14F-4D97-AF65-F5344CB8AC3E}">
        <p14:creationId xmlns:p14="http://schemas.microsoft.com/office/powerpoint/2010/main" val="454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4ADBAEE8-9321-48E4-AAE9-ABFEC894FC3C}" type="slidenum">
              <a:rPr lang="es-CO" smtClean="0"/>
              <a:t>1</a:t>
            </a:fld>
            <a:endParaRPr lang="es-CO"/>
          </a:p>
        </p:txBody>
      </p:sp>
    </p:spTree>
    <p:extLst>
      <p:ext uri="{BB962C8B-B14F-4D97-AF65-F5344CB8AC3E}">
        <p14:creationId xmlns:p14="http://schemas.microsoft.com/office/powerpoint/2010/main" val="3134981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3DCA57-3396-437C-A001-485CE0774BCB}"/>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a16="http://schemas.microsoft.com/office/drawing/2014/main" id="{E7C27F3B-2C4D-4B52-B702-B3BCC746E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BC638D5-718C-4E49-9D1E-190F3C8E07C2}"/>
              </a:ext>
            </a:extLst>
          </p:cNvPr>
          <p:cNvSpPr>
            <a:spLocks noGrp="1"/>
          </p:cNvSpPr>
          <p:nvPr>
            <p:ph type="dt" sz="half" idx="10"/>
          </p:nvPr>
        </p:nvSpPr>
        <p:spPr/>
        <p:txBody>
          <a:bodyPr/>
          <a:lstStyle/>
          <a:p>
            <a:fld id="{20D1709E-3946-46D0-AB21-FE17C010AAA6}" type="datetimeFigureOut">
              <a:rPr lang="es-CO" smtClean="0"/>
              <a:t>14/05/2022</a:t>
            </a:fld>
            <a:endParaRPr lang="es-CO"/>
          </a:p>
        </p:txBody>
      </p:sp>
      <p:sp>
        <p:nvSpPr>
          <p:cNvPr id="5" name="Marcador de pie de página 4">
            <a:extLst>
              <a:ext uri="{FF2B5EF4-FFF2-40B4-BE49-F238E27FC236}">
                <a16:creationId xmlns:a16="http://schemas.microsoft.com/office/drawing/2014/main" id="{3276707C-FB46-45F5-818B-36FAEB8F34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FD16FDC-7D3B-42F9-BEDD-65133C487E69}"/>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id="{6ECC74C6-FB85-4281-8B0D-0712678A85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8"/>
            <a:ext cx="12189533" cy="6859388"/>
          </a:xfrm>
          <a:prstGeom prst="rect">
            <a:avLst/>
          </a:prstGeom>
        </p:spPr>
      </p:pic>
    </p:spTree>
    <p:extLst>
      <p:ext uri="{BB962C8B-B14F-4D97-AF65-F5344CB8AC3E}">
        <p14:creationId xmlns:p14="http://schemas.microsoft.com/office/powerpoint/2010/main" val="58529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6072B7-7FDF-43D2-AF95-1C5D0BE8C2EB}"/>
              </a:ext>
            </a:extLst>
          </p:cNvPr>
          <p:cNvSpPr>
            <a:spLocks noGrp="1"/>
          </p:cNvSpPr>
          <p:nvPr>
            <p:ph type="title"/>
          </p:nvPr>
        </p:nvSpPr>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a16="http://schemas.microsoft.com/office/drawing/2014/main" id="{AC392882-4362-4C14-A359-0E232BB2F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7DAF922-BFAF-44E6-8AFB-FBEF3F4E2A8D}"/>
              </a:ext>
            </a:extLst>
          </p:cNvPr>
          <p:cNvSpPr>
            <a:spLocks noGrp="1"/>
          </p:cNvSpPr>
          <p:nvPr>
            <p:ph type="dt" sz="half" idx="10"/>
          </p:nvPr>
        </p:nvSpPr>
        <p:spPr/>
        <p:txBody>
          <a:bodyPr/>
          <a:lstStyle/>
          <a:p>
            <a:fld id="{20D1709E-3946-46D0-AB21-FE17C010AAA6}" type="datetimeFigureOut">
              <a:rPr lang="es-CO" smtClean="0"/>
              <a:t>14/05/2022</a:t>
            </a:fld>
            <a:endParaRPr lang="es-CO"/>
          </a:p>
        </p:txBody>
      </p:sp>
      <p:sp>
        <p:nvSpPr>
          <p:cNvPr id="5" name="Marcador de pie de página 4">
            <a:extLst>
              <a:ext uri="{FF2B5EF4-FFF2-40B4-BE49-F238E27FC236}">
                <a16:creationId xmlns:a16="http://schemas.microsoft.com/office/drawing/2014/main" id="{10488B6D-8DCB-4622-84C4-C2692790C6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F24E3C1-CA2F-480F-B317-8880F18A5351}"/>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id="{5386D8B5-7850-4D65-9275-CE9653EB3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0794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BD01F4-E638-4C40-8A29-56E1E3CB92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843129E-9B5A-41BC-BCDD-ED6766FC1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F70F18A-9287-45A9-ABCF-96A2EDCA0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581F368-EF72-43BE-820C-169DE254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D16AF1A-3AE2-4D57-8BC6-6D616D949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EF89162C-18BA-4599-A8AB-FC4ECB05A9EB}"/>
              </a:ext>
            </a:extLst>
          </p:cNvPr>
          <p:cNvSpPr>
            <a:spLocks noGrp="1"/>
          </p:cNvSpPr>
          <p:nvPr>
            <p:ph type="dt" sz="half" idx="10"/>
          </p:nvPr>
        </p:nvSpPr>
        <p:spPr/>
        <p:txBody>
          <a:bodyPr/>
          <a:lstStyle/>
          <a:p>
            <a:fld id="{20D1709E-3946-46D0-AB21-FE17C010AAA6}" type="datetimeFigureOut">
              <a:rPr lang="es-CO" smtClean="0"/>
              <a:t>14/05/2022</a:t>
            </a:fld>
            <a:endParaRPr lang="es-CO"/>
          </a:p>
        </p:txBody>
      </p:sp>
      <p:sp>
        <p:nvSpPr>
          <p:cNvPr id="8" name="Marcador de pie de página 7">
            <a:extLst>
              <a:ext uri="{FF2B5EF4-FFF2-40B4-BE49-F238E27FC236}">
                <a16:creationId xmlns:a16="http://schemas.microsoft.com/office/drawing/2014/main" id="{70D7B2D2-1F66-462C-AD23-8E19AB2DFBB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1EE87630-B1CC-4ED9-B600-2B166DF97A2E}"/>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id="{DFE53075-3556-4CE1-B0EB-9D68612443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88775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448947-C141-41FF-AE16-195BB2A7CB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0ED10905-2E74-417D-B07D-7B1A9F8BA4DC}"/>
              </a:ext>
            </a:extLst>
          </p:cNvPr>
          <p:cNvSpPr>
            <a:spLocks noGrp="1"/>
          </p:cNvSpPr>
          <p:nvPr>
            <p:ph type="dt" sz="half" idx="10"/>
          </p:nvPr>
        </p:nvSpPr>
        <p:spPr/>
        <p:txBody>
          <a:bodyPr/>
          <a:lstStyle/>
          <a:p>
            <a:fld id="{20D1709E-3946-46D0-AB21-FE17C010AAA6}" type="datetimeFigureOut">
              <a:rPr lang="es-CO" smtClean="0"/>
              <a:t>14/05/2022</a:t>
            </a:fld>
            <a:endParaRPr lang="es-CO"/>
          </a:p>
        </p:txBody>
      </p:sp>
      <p:sp>
        <p:nvSpPr>
          <p:cNvPr id="4" name="Marcador de pie de página 3">
            <a:extLst>
              <a:ext uri="{FF2B5EF4-FFF2-40B4-BE49-F238E27FC236}">
                <a16:creationId xmlns:a16="http://schemas.microsoft.com/office/drawing/2014/main" id="{CB6C416F-B3BB-4307-8987-A5AA610D406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8C6C406-C9B3-4E42-BD8D-E43FE8E43BDA}"/>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8" name="Imagen 7">
            <a:extLst>
              <a:ext uri="{FF2B5EF4-FFF2-40B4-BE49-F238E27FC236}">
                <a16:creationId xmlns:a16="http://schemas.microsoft.com/office/drawing/2014/main" id="{5E3C3009-66A0-4C0E-8DD7-1CDE9C96BA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520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D4DF8-E9EF-4922-B438-331196DC1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BF20047-CFC6-4FF5-A38F-0EBCC2F6F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C2F085C8-93F1-4BE0-90CB-99FF6BCA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77A5E3B-651B-4CA4-B2B7-24787CADE4A2}"/>
              </a:ext>
            </a:extLst>
          </p:cNvPr>
          <p:cNvSpPr>
            <a:spLocks noGrp="1"/>
          </p:cNvSpPr>
          <p:nvPr>
            <p:ph type="dt" sz="half" idx="10"/>
          </p:nvPr>
        </p:nvSpPr>
        <p:spPr/>
        <p:txBody>
          <a:bodyPr/>
          <a:lstStyle/>
          <a:p>
            <a:fld id="{20D1709E-3946-46D0-AB21-FE17C010AAA6}" type="datetimeFigureOut">
              <a:rPr lang="es-CO" smtClean="0"/>
              <a:t>14/05/2022</a:t>
            </a:fld>
            <a:endParaRPr lang="es-CO"/>
          </a:p>
        </p:txBody>
      </p:sp>
      <p:sp>
        <p:nvSpPr>
          <p:cNvPr id="6" name="Marcador de pie de página 5">
            <a:extLst>
              <a:ext uri="{FF2B5EF4-FFF2-40B4-BE49-F238E27FC236}">
                <a16:creationId xmlns:a16="http://schemas.microsoft.com/office/drawing/2014/main" id="{9EDB5E4A-F2FF-4F0E-BF61-8464EBD5D3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BDDFA75-3CCE-4C71-822A-27DAF0E16D56}"/>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id="{9B93726F-C1AD-4C18-B397-177B4D1551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726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8CF09-B240-4EC0-A3FA-6FB270B31D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97EC6F1-A744-41A5-857F-DC45F453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4055C9C-807D-4F2B-B335-19FD2C025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04120D9-3139-4247-8249-76C6B65EE3D5}"/>
              </a:ext>
            </a:extLst>
          </p:cNvPr>
          <p:cNvSpPr>
            <a:spLocks noGrp="1"/>
          </p:cNvSpPr>
          <p:nvPr>
            <p:ph type="dt" sz="half" idx="10"/>
          </p:nvPr>
        </p:nvSpPr>
        <p:spPr/>
        <p:txBody>
          <a:bodyPr/>
          <a:lstStyle/>
          <a:p>
            <a:fld id="{20D1709E-3946-46D0-AB21-FE17C010AAA6}" type="datetimeFigureOut">
              <a:rPr lang="es-CO" smtClean="0"/>
              <a:t>14/05/2022</a:t>
            </a:fld>
            <a:endParaRPr lang="es-CO"/>
          </a:p>
        </p:txBody>
      </p:sp>
      <p:sp>
        <p:nvSpPr>
          <p:cNvPr id="6" name="Marcador de pie de página 5">
            <a:extLst>
              <a:ext uri="{FF2B5EF4-FFF2-40B4-BE49-F238E27FC236}">
                <a16:creationId xmlns:a16="http://schemas.microsoft.com/office/drawing/2014/main" id="{575D8828-E5CD-4AFE-BACF-01C67A9856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8BBD036-3290-4630-8438-99FA0E26C84F}"/>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35537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09E4E6-8C80-4BBE-90B5-E8B5EEE778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3D945BE-87B4-4408-8223-C10225FCD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DC3E86A-F4EC-451F-BB90-76AC435D6089}"/>
              </a:ext>
            </a:extLst>
          </p:cNvPr>
          <p:cNvSpPr>
            <a:spLocks noGrp="1"/>
          </p:cNvSpPr>
          <p:nvPr>
            <p:ph type="dt" sz="half" idx="10"/>
          </p:nvPr>
        </p:nvSpPr>
        <p:spPr/>
        <p:txBody>
          <a:bodyPr/>
          <a:lstStyle/>
          <a:p>
            <a:fld id="{20D1709E-3946-46D0-AB21-FE17C010AAA6}" type="datetimeFigureOut">
              <a:rPr lang="es-CO" smtClean="0"/>
              <a:t>14/05/2022</a:t>
            </a:fld>
            <a:endParaRPr lang="es-CO"/>
          </a:p>
        </p:txBody>
      </p:sp>
      <p:sp>
        <p:nvSpPr>
          <p:cNvPr id="5" name="Marcador de pie de página 4">
            <a:extLst>
              <a:ext uri="{FF2B5EF4-FFF2-40B4-BE49-F238E27FC236}">
                <a16:creationId xmlns:a16="http://schemas.microsoft.com/office/drawing/2014/main" id="{94786CB3-BE03-4373-991A-6677CBEBFF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57D65D-096A-4900-B1C4-2505C2DBBCC6}"/>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61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9CF5996-F102-4C35-88AC-0BCE5E7C99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4A6057D-4BD4-4035-BA06-873DD4ACEE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7DC9021-E32F-4B8E-BB06-5A91B194A9C7}"/>
              </a:ext>
            </a:extLst>
          </p:cNvPr>
          <p:cNvSpPr>
            <a:spLocks noGrp="1"/>
          </p:cNvSpPr>
          <p:nvPr>
            <p:ph type="dt" sz="half" idx="10"/>
          </p:nvPr>
        </p:nvSpPr>
        <p:spPr/>
        <p:txBody>
          <a:bodyPr/>
          <a:lstStyle/>
          <a:p>
            <a:fld id="{20D1709E-3946-46D0-AB21-FE17C010AAA6}" type="datetimeFigureOut">
              <a:rPr lang="es-CO" smtClean="0"/>
              <a:t>14/05/2022</a:t>
            </a:fld>
            <a:endParaRPr lang="es-CO"/>
          </a:p>
        </p:txBody>
      </p:sp>
      <p:sp>
        <p:nvSpPr>
          <p:cNvPr id="5" name="Marcador de pie de página 4">
            <a:extLst>
              <a:ext uri="{FF2B5EF4-FFF2-40B4-BE49-F238E27FC236}">
                <a16:creationId xmlns:a16="http://schemas.microsoft.com/office/drawing/2014/main" id="{307F9F3F-1E42-4E06-AC36-8C41E60C5E4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C483B2D-7AE1-4B39-9D56-05D8599E0622}"/>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08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D2B8E4D-B0A5-4F6D-B70B-9F893340C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92357C1C-D705-428A-8937-D01499D7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B18BA03-5208-414F-8E95-0899202B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709E-3946-46D0-AB21-FE17C010AAA6}" type="datetimeFigureOut">
              <a:rPr lang="es-CO" smtClean="0"/>
              <a:t>14/05/2022</a:t>
            </a:fld>
            <a:endParaRPr lang="es-CO"/>
          </a:p>
        </p:txBody>
      </p:sp>
      <p:sp>
        <p:nvSpPr>
          <p:cNvPr id="5" name="Marcador de pie de página 4">
            <a:extLst>
              <a:ext uri="{FF2B5EF4-FFF2-40B4-BE49-F238E27FC236}">
                <a16:creationId xmlns:a16="http://schemas.microsoft.com/office/drawing/2014/main" id="{1B7E278C-CD3B-4BC7-819E-778C1B9AB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B600AEB-434C-4C8A-A432-D9D84203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61324-1060-440B-98C4-6C2DE541A20F}" type="slidenum">
              <a:rPr lang="es-CO" smtClean="0"/>
              <a:t>‹Nº›</a:t>
            </a:fld>
            <a:endParaRPr lang="es-CO"/>
          </a:p>
        </p:txBody>
      </p:sp>
    </p:spTree>
    <p:extLst>
      <p:ext uri="{BB962C8B-B14F-4D97-AF65-F5344CB8AC3E}">
        <p14:creationId xmlns:p14="http://schemas.microsoft.com/office/powerpoint/2010/main" val="364450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5g3dY0SfmtI"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1618E8-9676-4F53-AD9D-EE1A36BEA168}"/>
              </a:ext>
            </a:extLst>
          </p:cNvPr>
          <p:cNvSpPr>
            <a:spLocks noGrp="1"/>
          </p:cNvSpPr>
          <p:nvPr>
            <p:ph type="ctrTitle"/>
          </p:nvPr>
        </p:nvSpPr>
        <p:spPr>
          <a:xfrm>
            <a:off x="1764406" y="141669"/>
            <a:ext cx="9090025" cy="811368"/>
          </a:xfrm>
        </p:spPr>
        <p:txBody>
          <a:bodyPr>
            <a:noAutofit/>
          </a:bodyPr>
          <a:lstStyle/>
          <a:p>
            <a:r>
              <a:rPr lang="es-CO" sz="5400" b="1" dirty="0">
                <a:solidFill>
                  <a:schemeClr val="bg1"/>
                </a:solidFill>
                <a:latin typeface="+mn-lt"/>
              </a:rPr>
              <a:t>WELCOME TO ENGLISH CLASS</a:t>
            </a:r>
          </a:p>
        </p:txBody>
      </p:sp>
      <p:pic>
        <p:nvPicPr>
          <p:cNvPr id="4" name="Imagen 3"/>
          <p:cNvPicPr>
            <a:picLocks noChangeAspect="1"/>
          </p:cNvPicPr>
          <p:nvPr/>
        </p:nvPicPr>
        <p:blipFill>
          <a:blip r:embed="rId3"/>
          <a:stretch>
            <a:fillRect/>
          </a:stretch>
        </p:blipFill>
        <p:spPr>
          <a:xfrm>
            <a:off x="2285670" y="844072"/>
            <a:ext cx="7620660" cy="5169856"/>
          </a:xfrm>
          <a:prstGeom prst="rect">
            <a:avLst/>
          </a:prstGeom>
        </p:spPr>
      </p:pic>
    </p:spTree>
    <p:extLst>
      <p:ext uri="{BB962C8B-B14F-4D97-AF65-F5344CB8AC3E}">
        <p14:creationId xmlns:p14="http://schemas.microsoft.com/office/powerpoint/2010/main" val="1783866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96214" y="1609859"/>
            <a:ext cx="11059174" cy="4430333"/>
          </a:xfrm>
        </p:spPr>
        <p:txBody>
          <a:bodyPr>
            <a:normAutofit fontScale="47500" lnSpcReduction="20000"/>
          </a:bodyPr>
          <a:lstStyle/>
          <a:p>
            <a:pPr marL="0" indent="0">
              <a:buNone/>
            </a:pPr>
            <a:r>
              <a:rPr lang="en-US" sz="3800" dirty="0"/>
              <a:t>*</a:t>
            </a:r>
            <a:r>
              <a:rPr lang="en-US" sz="3800" dirty="0">
                <a:solidFill>
                  <a:srgbClr val="FF0000"/>
                </a:solidFill>
              </a:rPr>
              <a:t>imagen que </a:t>
            </a:r>
            <a:r>
              <a:rPr lang="en-US" sz="3800" dirty="0" err="1">
                <a:solidFill>
                  <a:srgbClr val="FF0000"/>
                </a:solidFill>
              </a:rPr>
              <a:t>consiste</a:t>
            </a:r>
            <a:r>
              <a:rPr lang="en-US" sz="3800" dirty="0">
                <a:solidFill>
                  <a:srgbClr val="FF0000"/>
                </a:solidFill>
              </a:rPr>
              <a:t> de </a:t>
            </a:r>
            <a:r>
              <a:rPr lang="en-US" sz="3800" dirty="0" err="1">
                <a:solidFill>
                  <a:srgbClr val="FF0000"/>
                </a:solidFill>
              </a:rPr>
              <a:t>tres</a:t>
            </a:r>
            <a:r>
              <a:rPr lang="en-US" sz="3800" dirty="0">
                <a:solidFill>
                  <a:srgbClr val="FF0000"/>
                </a:solidFill>
              </a:rPr>
              <a:t> </a:t>
            </a:r>
            <a:r>
              <a:rPr lang="en-US" sz="3800" dirty="0" err="1">
                <a:solidFill>
                  <a:srgbClr val="FF0000"/>
                </a:solidFill>
              </a:rPr>
              <a:t>partes</a:t>
            </a:r>
            <a:r>
              <a:rPr lang="en-US" sz="3800" dirty="0">
                <a:solidFill>
                  <a:srgbClr val="FF0000"/>
                </a:solidFill>
              </a:rPr>
              <a:t>: una parte – pizza, </a:t>
            </a:r>
            <a:r>
              <a:rPr lang="en-US" sz="3800" dirty="0" err="1">
                <a:solidFill>
                  <a:srgbClr val="FF0000"/>
                </a:solidFill>
              </a:rPr>
              <a:t>otra</a:t>
            </a:r>
            <a:r>
              <a:rPr lang="en-US" sz="3800" dirty="0">
                <a:solidFill>
                  <a:srgbClr val="FF0000"/>
                </a:solidFill>
              </a:rPr>
              <a:t> parte – hot-dog, </a:t>
            </a:r>
            <a:r>
              <a:rPr lang="en-US" sz="3800" dirty="0" err="1">
                <a:solidFill>
                  <a:srgbClr val="FF0000"/>
                </a:solidFill>
              </a:rPr>
              <a:t>otra</a:t>
            </a:r>
            <a:r>
              <a:rPr lang="en-US" sz="3800" dirty="0">
                <a:solidFill>
                  <a:srgbClr val="FF0000"/>
                </a:solidFill>
              </a:rPr>
              <a:t> parte – </a:t>
            </a:r>
            <a:r>
              <a:rPr lang="en-US" sz="3800" dirty="0" err="1">
                <a:solidFill>
                  <a:srgbClr val="FF0000"/>
                </a:solidFill>
              </a:rPr>
              <a:t>hamburguesa</a:t>
            </a:r>
            <a:r>
              <a:rPr lang="en-US" sz="3800" dirty="0">
                <a:solidFill>
                  <a:srgbClr val="FF0000"/>
                </a:solidFill>
              </a:rPr>
              <a:t>*</a:t>
            </a:r>
          </a:p>
          <a:p>
            <a:pPr marL="0" indent="0">
              <a:buNone/>
            </a:pPr>
            <a:r>
              <a:rPr lang="en-US" sz="3800" dirty="0"/>
              <a:t>Imagine you want to go to a restaurant. You top-favorite is a pizza restaurant, your second favorite is a hot-dog restaurant, and your third favorite is a burger restaurant. There are no more restaurants in your town. Your CONDITIONAL for this situation is:</a:t>
            </a:r>
          </a:p>
          <a:p>
            <a:pPr marL="0" indent="0">
              <a:buNone/>
            </a:pPr>
            <a:r>
              <a:rPr lang="en-US" sz="3800" dirty="0"/>
              <a:t>                            •	IF pizza restaurant is open,</a:t>
            </a:r>
          </a:p>
          <a:p>
            <a:pPr marL="0" indent="0">
              <a:buNone/>
            </a:pPr>
            <a:r>
              <a:rPr lang="en-US" sz="3800" dirty="0"/>
              <a:t>                                     o THEN go to pizza restaurant</a:t>
            </a:r>
          </a:p>
          <a:p>
            <a:pPr marL="0" indent="0">
              <a:buNone/>
            </a:pPr>
            <a:r>
              <a:rPr lang="en-US" sz="3800" dirty="0"/>
              <a:t>                             •	IF hot-dog restaurant is open,</a:t>
            </a:r>
          </a:p>
          <a:p>
            <a:pPr marL="0" indent="0">
              <a:buNone/>
            </a:pPr>
            <a:r>
              <a:rPr lang="en-US" sz="3800" dirty="0"/>
              <a:t>                                    o THEN go to hot-dog restaurant</a:t>
            </a:r>
          </a:p>
          <a:p>
            <a:pPr marL="0" indent="0">
              <a:buNone/>
            </a:pPr>
            <a:r>
              <a:rPr lang="en-US" sz="3800" dirty="0"/>
              <a:t>                             •	IF burger restaurant is open,</a:t>
            </a:r>
          </a:p>
          <a:p>
            <a:pPr marL="0" indent="0">
              <a:buNone/>
            </a:pPr>
            <a:r>
              <a:rPr lang="en-US" sz="3800" dirty="0"/>
              <a:t>                                    o THEN go to burger restaurant</a:t>
            </a:r>
          </a:p>
          <a:p>
            <a:pPr marL="0" indent="0">
              <a:buNone/>
            </a:pPr>
            <a:r>
              <a:rPr lang="en-US" sz="3800" dirty="0"/>
              <a:t>                             •	ELSE cook at home</a:t>
            </a:r>
          </a:p>
          <a:p>
            <a:pPr marL="0" indent="0">
              <a:buNone/>
            </a:pPr>
            <a:r>
              <a:rPr lang="en-US" sz="3800" dirty="0"/>
              <a:t>All the options after the one that is selected are completely ignored. For example, if the pizza restaurant is open, the computer program will ignore hot-dog and burger restaurants. When writing your program, it is important to think about the priorities. </a:t>
            </a:r>
          </a:p>
          <a:p>
            <a:endParaRPr lang="en-US" sz="3800" dirty="0"/>
          </a:p>
          <a:p>
            <a:endParaRPr lang="es-CO" sz="5500" dirty="0"/>
          </a:p>
        </p:txBody>
      </p:sp>
      <p:sp>
        <p:nvSpPr>
          <p:cNvPr id="2" name="Rectángulo 1"/>
          <p:cNvSpPr/>
          <p:nvPr/>
        </p:nvSpPr>
        <p:spPr>
          <a:xfrm>
            <a:off x="2781837" y="179163"/>
            <a:ext cx="6684135" cy="461665"/>
          </a:xfrm>
          <a:prstGeom prst="rect">
            <a:avLst/>
          </a:prstGeom>
        </p:spPr>
        <p:txBody>
          <a:bodyPr wrap="square">
            <a:spAutoFit/>
          </a:bodyPr>
          <a:lstStyle/>
          <a:p>
            <a:r>
              <a:rPr lang="en-US" sz="2400" b="1" dirty="0">
                <a:solidFill>
                  <a:schemeClr val="bg1"/>
                </a:solidFill>
              </a:rPr>
              <a:t>Conditionals and how they are used in Algorithms</a:t>
            </a:r>
            <a:endParaRPr lang="es-CO" sz="2400" b="1" dirty="0">
              <a:solidFill>
                <a:schemeClr val="bg1"/>
              </a:solidFill>
            </a:endParaRPr>
          </a:p>
        </p:txBody>
      </p:sp>
    </p:spTree>
    <p:extLst>
      <p:ext uri="{BB962C8B-B14F-4D97-AF65-F5344CB8AC3E}">
        <p14:creationId xmlns:p14="http://schemas.microsoft.com/office/powerpoint/2010/main" val="161706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83335" y="1596980"/>
            <a:ext cx="11072053" cy="4264070"/>
          </a:xfrm>
        </p:spPr>
        <p:txBody>
          <a:bodyPr>
            <a:normAutofit/>
          </a:bodyPr>
          <a:lstStyle/>
          <a:p>
            <a:endParaRPr lang="en-US" sz="1800" dirty="0"/>
          </a:p>
          <a:p>
            <a:pPr marL="0" indent="0">
              <a:buNone/>
            </a:pPr>
            <a:r>
              <a:rPr lang="en-US" sz="1800" b="1" dirty="0"/>
              <a:t>AND/OR CONDITIONALS</a:t>
            </a:r>
          </a:p>
          <a:p>
            <a:pPr marL="0" indent="0">
              <a:buNone/>
            </a:pPr>
            <a:r>
              <a:rPr lang="en-US" sz="1800" dirty="0"/>
              <a:t>If you want to check multiple conditions, you can use AND/OR statements. Using AND will cause the program to do something if both conditions are true. Using an OR statement will do something if one of the conditions is true. </a:t>
            </a:r>
          </a:p>
          <a:p>
            <a:r>
              <a:rPr lang="en-US" sz="1800" dirty="0">
                <a:solidFill>
                  <a:srgbClr val="FF0000"/>
                </a:solidFill>
              </a:rPr>
              <a:t>*imagen de un </a:t>
            </a:r>
            <a:r>
              <a:rPr lang="en-US" sz="1800" dirty="0" err="1">
                <a:solidFill>
                  <a:srgbClr val="FF0000"/>
                </a:solidFill>
              </a:rPr>
              <a:t>niño</a:t>
            </a:r>
            <a:r>
              <a:rPr lang="en-US" sz="1800" dirty="0">
                <a:solidFill>
                  <a:srgbClr val="FF0000"/>
                </a:solidFill>
              </a:rPr>
              <a:t>/</a:t>
            </a:r>
            <a:r>
              <a:rPr lang="en-US" sz="1800" dirty="0" err="1">
                <a:solidFill>
                  <a:srgbClr val="FF0000"/>
                </a:solidFill>
              </a:rPr>
              <a:t>niña</a:t>
            </a:r>
            <a:r>
              <a:rPr lang="en-US" sz="1800" dirty="0">
                <a:solidFill>
                  <a:srgbClr val="FF0000"/>
                </a:solidFill>
              </a:rPr>
              <a:t> </a:t>
            </a:r>
            <a:r>
              <a:rPr lang="en-US" sz="1800" dirty="0" err="1">
                <a:solidFill>
                  <a:srgbClr val="FF0000"/>
                </a:solidFill>
              </a:rPr>
              <a:t>jugando</a:t>
            </a:r>
            <a:r>
              <a:rPr lang="en-US" sz="1800" dirty="0">
                <a:solidFill>
                  <a:srgbClr val="FF0000"/>
                </a:solidFill>
              </a:rPr>
              <a:t> </a:t>
            </a:r>
            <a:r>
              <a:rPr lang="en-US" sz="1800" dirty="0" err="1">
                <a:solidFill>
                  <a:srgbClr val="FF0000"/>
                </a:solidFill>
              </a:rPr>
              <a:t>futbol</a:t>
            </a:r>
            <a:r>
              <a:rPr lang="en-US" sz="1800" dirty="0">
                <a:solidFill>
                  <a:srgbClr val="FF0000"/>
                </a:solidFill>
              </a:rPr>
              <a:t>, </a:t>
            </a:r>
            <a:r>
              <a:rPr lang="en-US" sz="1800" dirty="0" err="1">
                <a:solidFill>
                  <a:srgbClr val="FF0000"/>
                </a:solidFill>
              </a:rPr>
              <a:t>otra</a:t>
            </a:r>
            <a:r>
              <a:rPr lang="en-US" sz="1800" dirty="0">
                <a:solidFill>
                  <a:srgbClr val="FF0000"/>
                </a:solidFill>
              </a:rPr>
              <a:t> – </a:t>
            </a:r>
            <a:r>
              <a:rPr lang="en-US" sz="1800" dirty="0" err="1">
                <a:solidFill>
                  <a:srgbClr val="FF0000"/>
                </a:solidFill>
              </a:rPr>
              <a:t>sacando</a:t>
            </a:r>
            <a:r>
              <a:rPr lang="en-US" sz="1800" dirty="0">
                <a:solidFill>
                  <a:srgbClr val="FF0000"/>
                </a:solidFill>
              </a:rPr>
              <a:t> un </a:t>
            </a:r>
            <a:r>
              <a:rPr lang="en-US" sz="1800" dirty="0" err="1">
                <a:solidFill>
                  <a:srgbClr val="FF0000"/>
                </a:solidFill>
              </a:rPr>
              <a:t>perro</a:t>
            </a:r>
            <a:r>
              <a:rPr lang="en-US" sz="1800" dirty="0">
                <a:solidFill>
                  <a:srgbClr val="FF0000"/>
                </a:solidFill>
              </a:rPr>
              <a:t>, </a:t>
            </a:r>
            <a:r>
              <a:rPr lang="en-US" sz="1800" dirty="0" err="1">
                <a:solidFill>
                  <a:srgbClr val="FF0000"/>
                </a:solidFill>
              </a:rPr>
              <a:t>otra</a:t>
            </a:r>
            <a:r>
              <a:rPr lang="en-US" sz="1800" dirty="0">
                <a:solidFill>
                  <a:srgbClr val="FF0000"/>
                </a:solidFill>
              </a:rPr>
              <a:t> – </a:t>
            </a:r>
            <a:r>
              <a:rPr lang="en-US" sz="1800" dirty="0" err="1">
                <a:solidFill>
                  <a:srgbClr val="FF0000"/>
                </a:solidFill>
              </a:rPr>
              <a:t>estudiando</a:t>
            </a:r>
            <a:r>
              <a:rPr lang="en-US" sz="1800" dirty="0">
                <a:solidFill>
                  <a:srgbClr val="FF0000"/>
                </a:solidFill>
              </a:rPr>
              <a:t>*</a:t>
            </a:r>
          </a:p>
          <a:p>
            <a:pPr marL="0" indent="0">
              <a:buNone/>
            </a:pPr>
            <a:r>
              <a:rPr lang="en-US" sz="1800" dirty="0"/>
              <a:t>Imagine you want to go to play soccer, but your mother says that you should do homework and walk the dog first. For this situation, the CONDITIONAL is: IF I finished homework AND I walked the dog, THEN I go to play soccer, ELSE I stay at home. Now, imagine a different situation – you want to participate in a school competition in Mathematics; to participate, you have to study minimum in the 9th grade or you have to be minimum 15 years old. In this case, the CONDITIONAL is: IF I study in 9th grade or higher OR I am at least 15 years old, THEN I can participate in Mathematics competition, ELSE I cannot participate.</a:t>
            </a:r>
          </a:p>
          <a:p>
            <a:endParaRPr lang="es-CO" sz="1800" dirty="0"/>
          </a:p>
        </p:txBody>
      </p:sp>
      <p:sp>
        <p:nvSpPr>
          <p:cNvPr id="2" name="Rectángulo 1"/>
          <p:cNvSpPr/>
          <p:nvPr/>
        </p:nvSpPr>
        <p:spPr>
          <a:xfrm>
            <a:off x="2704563" y="204920"/>
            <a:ext cx="6993229" cy="461665"/>
          </a:xfrm>
          <a:prstGeom prst="rect">
            <a:avLst/>
          </a:prstGeom>
        </p:spPr>
        <p:txBody>
          <a:bodyPr wrap="square">
            <a:spAutoFit/>
          </a:bodyPr>
          <a:lstStyle/>
          <a:p>
            <a:r>
              <a:rPr lang="en-US" sz="2400" b="1" dirty="0">
                <a:solidFill>
                  <a:schemeClr val="bg1"/>
                </a:solidFill>
              </a:rPr>
              <a:t>Conditionals and how they are used in Algorithms</a:t>
            </a:r>
            <a:endParaRPr lang="es-CO" sz="2400" b="1" dirty="0">
              <a:solidFill>
                <a:schemeClr val="bg1"/>
              </a:solidFill>
            </a:endParaRPr>
          </a:p>
        </p:txBody>
      </p:sp>
    </p:spTree>
    <p:extLst>
      <p:ext uri="{BB962C8B-B14F-4D97-AF65-F5344CB8AC3E}">
        <p14:creationId xmlns:p14="http://schemas.microsoft.com/office/powerpoint/2010/main" val="296278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45488" y="1622738"/>
            <a:ext cx="6409900" cy="4238312"/>
          </a:xfrm>
        </p:spPr>
        <p:txBody>
          <a:bodyPr>
            <a:normAutofit lnSpcReduction="10000"/>
          </a:bodyPr>
          <a:lstStyle/>
          <a:p>
            <a:pPr marL="0" indent="0">
              <a:buNone/>
            </a:pPr>
            <a:r>
              <a:rPr lang="en-US" sz="1800" dirty="0">
                <a:solidFill>
                  <a:srgbClr val="E71A65"/>
                </a:solidFill>
              </a:rPr>
              <a:t>Write a CONDITIONAL for each situation using the programming language learned today : : IF, THEN, ELSE, AND, OR.</a:t>
            </a:r>
          </a:p>
          <a:p>
            <a:pPr marL="0" indent="0">
              <a:buNone/>
            </a:pPr>
            <a:endParaRPr lang="en-US" sz="1800" dirty="0">
              <a:solidFill>
                <a:srgbClr val="E71A65"/>
              </a:solidFill>
            </a:endParaRPr>
          </a:p>
          <a:p>
            <a:pPr marL="342900" indent="-342900">
              <a:buAutoNum type="arabicPeriod"/>
            </a:pPr>
            <a:r>
              <a:rPr lang="en-US" sz="1800" dirty="0"/>
              <a:t>Your flight is at 5 pm. You have to be at the airport at least 1 hour before. You get to the airport on time, you take the flight. You don´t get to the airport on time, you buy a new ticket.</a:t>
            </a:r>
          </a:p>
          <a:p>
            <a:pPr marL="0" indent="0">
              <a:buNone/>
            </a:pPr>
            <a:endParaRPr lang="en-US" sz="1800" dirty="0"/>
          </a:p>
          <a:p>
            <a:pPr marL="0" indent="0">
              <a:buNone/>
            </a:pPr>
            <a:r>
              <a:rPr lang="en-US" sz="1800" dirty="0"/>
              <a:t>2. You want to withdraw 10 000 pesos from the ATM. You have 10 000 or more in your account, you get the money. You have less than 10 000 in your account, you get nothing.</a:t>
            </a:r>
          </a:p>
          <a:p>
            <a:pPr marL="0" indent="0">
              <a:buNone/>
            </a:pPr>
            <a:endParaRPr lang="en-US" sz="1800" dirty="0"/>
          </a:p>
          <a:p>
            <a:pPr marL="0" indent="0">
              <a:buNone/>
            </a:pPr>
            <a:r>
              <a:rPr lang="en-US" sz="1800" dirty="0"/>
              <a:t>3. You want to take salsa classes. Salsa classes start at 3 pm. Your university classes finish before 3 pm, you take salsa classes. Your university classes finish after 3 pm, you don´t take salsa classes.</a:t>
            </a:r>
          </a:p>
          <a:p>
            <a:pPr marL="0" indent="0">
              <a:buNone/>
            </a:pPr>
            <a:endParaRPr lang="en-US" sz="1800" dirty="0">
              <a:solidFill>
                <a:srgbClr val="E71A65"/>
              </a:solidFill>
            </a:endParaRPr>
          </a:p>
          <a:p>
            <a:pPr marL="0" indent="0">
              <a:buNone/>
            </a:pPr>
            <a:endParaRPr lang="es-CO" sz="1800" dirty="0">
              <a:solidFill>
                <a:srgbClr val="E71A65"/>
              </a:solidFill>
            </a:endParaRPr>
          </a:p>
        </p:txBody>
      </p:sp>
      <p:sp>
        <p:nvSpPr>
          <p:cNvPr id="5" name="Rectángulo 4"/>
          <p:cNvSpPr/>
          <p:nvPr/>
        </p:nvSpPr>
        <p:spPr>
          <a:xfrm>
            <a:off x="4945488" y="0"/>
            <a:ext cx="2449080" cy="769441"/>
          </a:xfrm>
          <a:prstGeom prst="rect">
            <a:avLst/>
          </a:prstGeom>
        </p:spPr>
        <p:txBody>
          <a:bodyPr wrap="square">
            <a:spAutoFit/>
          </a:bodyPr>
          <a:lstStyle/>
          <a:p>
            <a:r>
              <a:rPr lang="es-CO" sz="4400" dirty="0">
                <a:solidFill>
                  <a:schemeClr val="bg1"/>
                </a:solidFill>
              </a:rPr>
              <a:t>WRAP-UP</a:t>
            </a:r>
          </a:p>
        </p:txBody>
      </p:sp>
      <p:pic>
        <p:nvPicPr>
          <p:cNvPr id="6" name="Imagen 5"/>
          <p:cNvPicPr>
            <a:picLocks noChangeAspect="1"/>
          </p:cNvPicPr>
          <p:nvPr/>
        </p:nvPicPr>
        <p:blipFill>
          <a:blip r:embed="rId2"/>
          <a:stretch>
            <a:fillRect/>
          </a:stretch>
        </p:blipFill>
        <p:spPr>
          <a:xfrm>
            <a:off x="352016" y="2189409"/>
            <a:ext cx="3446718" cy="2931750"/>
          </a:xfrm>
          <a:prstGeom prst="rect">
            <a:avLst/>
          </a:prstGeom>
        </p:spPr>
      </p:pic>
    </p:spTree>
    <p:extLst>
      <p:ext uri="{BB962C8B-B14F-4D97-AF65-F5344CB8AC3E}">
        <p14:creationId xmlns:p14="http://schemas.microsoft.com/office/powerpoint/2010/main" val="1311136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494727" y="2073499"/>
            <a:ext cx="6860661" cy="3787551"/>
          </a:xfrm>
        </p:spPr>
        <p:txBody>
          <a:bodyPr>
            <a:normAutofit/>
          </a:bodyPr>
          <a:lstStyle/>
          <a:p>
            <a:pPr marL="0" indent="0">
              <a:buNone/>
            </a:pPr>
            <a:r>
              <a:rPr lang="es-CO" sz="1900" dirty="0"/>
              <a:t>1. La estrategia de Previewing &amp; Predicting me ayudó a tener una idea de qué se trata el texto.</a:t>
            </a:r>
          </a:p>
          <a:p>
            <a:pPr marL="0" indent="0">
              <a:buNone/>
            </a:pPr>
            <a:r>
              <a:rPr lang="es-CO" sz="1900" dirty="0"/>
              <a:t>Si     No     Tal vez</a:t>
            </a:r>
          </a:p>
          <a:p>
            <a:pPr marL="0" indent="0">
              <a:buNone/>
            </a:pPr>
            <a:endParaRPr lang="es-CO" sz="1900" dirty="0"/>
          </a:p>
          <a:p>
            <a:pPr marL="0" indent="0">
              <a:buNone/>
            </a:pPr>
            <a:r>
              <a:rPr lang="es-CO" sz="1900" dirty="0"/>
              <a:t>2.Entiendo cómo se usan los CONDICIONALES en algoritmos.</a:t>
            </a:r>
          </a:p>
          <a:p>
            <a:pPr marL="0" indent="0">
              <a:buNone/>
            </a:pPr>
            <a:r>
              <a:rPr lang="es-CO" sz="1900" dirty="0"/>
              <a:t>Si     No     Tal vez</a:t>
            </a:r>
          </a:p>
          <a:p>
            <a:pPr marL="0" indent="0">
              <a:buNone/>
            </a:pPr>
            <a:endParaRPr lang="es-CO" sz="1900" dirty="0"/>
          </a:p>
          <a:p>
            <a:pPr marL="0" indent="0">
              <a:buNone/>
            </a:pPr>
            <a:r>
              <a:rPr lang="es-CO" sz="1900" dirty="0"/>
              <a:t>3. Puedo aplicar los CONDICINALES  a situaciones de vida cotidiana.</a:t>
            </a:r>
          </a:p>
          <a:p>
            <a:pPr marL="0" indent="0">
              <a:buNone/>
            </a:pPr>
            <a:r>
              <a:rPr lang="es-CO" sz="1900" dirty="0"/>
              <a:t>Si     No     Tal vez</a:t>
            </a:r>
          </a:p>
          <a:p>
            <a:endParaRPr lang="es-CO" dirty="0"/>
          </a:p>
        </p:txBody>
      </p:sp>
      <p:sp>
        <p:nvSpPr>
          <p:cNvPr id="5" name="Rectángulo 4"/>
          <p:cNvSpPr/>
          <p:nvPr/>
        </p:nvSpPr>
        <p:spPr>
          <a:xfrm>
            <a:off x="3863662" y="0"/>
            <a:ext cx="5692461" cy="769441"/>
          </a:xfrm>
          <a:prstGeom prst="rect">
            <a:avLst/>
          </a:prstGeom>
        </p:spPr>
        <p:txBody>
          <a:bodyPr wrap="square">
            <a:spAutoFit/>
          </a:bodyPr>
          <a:lstStyle/>
          <a:p>
            <a:r>
              <a:rPr lang="es-CO" sz="4400" dirty="0">
                <a:solidFill>
                  <a:schemeClr val="bg1"/>
                </a:solidFill>
              </a:rPr>
              <a:t>SELF-EVALUATION</a:t>
            </a:r>
          </a:p>
        </p:txBody>
      </p:sp>
      <p:pic>
        <p:nvPicPr>
          <p:cNvPr id="6" name="Imagen 5"/>
          <p:cNvPicPr>
            <a:picLocks noChangeAspect="1"/>
          </p:cNvPicPr>
          <p:nvPr/>
        </p:nvPicPr>
        <p:blipFill>
          <a:blip r:embed="rId2"/>
          <a:stretch>
            <a:fillRect/>
          </a:stretch>
        </p:blipFill>
        <p:spPr>
          <a:xfrm>
            <a:off x="858181" y="2205350"/>
            <a:ext cx="2542252" cy="2627604"/>
          </a:xfrm>
          <a:prstGeom prst="rect">
            <a:avLst/>
          </a:prstGeom>
        </p:spPr>
      </p:pic>
    </p:spTree>
    <p:extLst>
      <p:ext uri="{BB962C8B-B14F-4D97-AF65-F5344CB8AC3E}">
        <p14:creationId xmlns:p14="http://schemas.microsoft.com/office/powerpoint/2010/main" val="45565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C4A7676-2309-4361-ADCA-6FB3D0D0790D}"/>
              </a:ext>
            </a:extLst>
          </p:cNvPr>
          <p:cNvSpPr txBox="1">
            <a:spLocks/>
          </p:cNvSpPr>
          <p:nvPr/>
        </p:nvSpPr>
        <p:spPr>
          <a:xfrm>
            <a:off x="2938561" y="325506"/>
            <a:ext cx="5462726"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CO" b="1" dirty="0">
              <a:solidFill>
                <a:schemeClr val="bg1"/>
              </a:solidFill>
              <a:latin typeface="Calabri"/>
            </a:endParaRPr>
          </a:p>
        </p:txBody>
      </p:sp>
      <p:pic>
        <p:nvPicPr>
          <p:cNvPr id="11" name="Imagen 10">
            <a:extLst>
              <a:ext uri="{FF2B5EF4-FFF2-40B4-BE49-F238E27FC236}">
                <a16:creationId xmlns:a16="http://schemas.microsoft.com/office/drawing/2014/main" id="{1029CC1B-0574-4AE9-A9B8-051A0880E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042" y="2320335"/>
            <a:ext cx="3973279" cy="3988679"/>
          </a:xfrm>
          <a:prstGeom prst="rect">
            <a:avLst/>
          </a:prstGeom>
        </p:spPr>
      </p:pic>
      <p:pic>
        <p:nvPicPr>
          <p:cNvPr id="13" name="Imagen 12">
            <a:extLst>
              <a:ext uri="{FF2B5EF4-FFF2-40B4-BE49-F238E27FC236}">
                <a16:creationId xmlns:a16="http://schemas.microsoft.com/office/drawing/2014/main" id="{BF8D09C1-920A-4972-96CB-729329E0E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223" y="911207"/>
            <a:ext cx="3803876" cy="3811576"/>
          </a:xfrm>
          <a:prstGeom prst="rect">
            <a:avLst/>
          </a:prstGeom>
        </p:spPr>
      </p:pic>
      <p:sp>
        <p:nvSpPr>
          <p:cNvPr id="10" name="Rectángulo 9"/>
          <p:cNvSpPr/>
          <p:nvPr/>
        </p:nvSpPr>
        <p:spPr>
          <a:xfrm>
            <a:off x="3534422" y="99168"/>
            <a:ext cx="5718220" cy="584775"/>
          </a:xfrm>
          <a:prstGeom prst="rect">
            <a:avLst/>
          </a:prstGeom>
        </p:spPr>
        <p:txBody>
          <a:bodyPr wrap="square">
            <a:spAutoFit/>
          </a:bodyPr>
          <a:lstStyle/>
          <a:p>
            <a:r>
              <a:rPr lang="es-CO" sz="3200" b="1" dirty="0">
                <a:solidFill>
                  <a:schemeClr val="bg1"/>
                </a:solidFill>
              </a:rPr>
              <a:t>WELCOME TO ENGLISH CLASS</a:t>
            </a:r>
          </a:p>
        </p:txBody>
      </p:sp>
      <p:sp>
        <p:nvSpPr>
          <p:cNvPr id="12" name="Rectángulo 11"/>
          <p:cNvSpPr/>
          <p:nvPr/>
        </p:nvSpPr>
        <p:spPr>
          <a:xfrm>
            <a:off x="1251570" y="2322473"/>
            <a:ext cx="6624427" cy="2092881"/>
          </a:xfrm>
          <a:prstGeom prst="rect">
            <a:avLst/>
          </a:prstGeom>
        </p:spPr>
        <p:txBody>
          <a:bodyPr wrap="square">
            <a:spAutoFit/>
          </a:bodyPr>
          <a:lstStyle/>
          <a:p>
            <a:r>
              <a:rPr lang="en-US" b="1" dirty="0"/>
              <a:t>“</a:t>
            </a:r>
            <a:r>
              <a:rPr lang="en-US" sz="2800" i="1" dirty="0"/>
              <a:t>It’s not about ideas. It’s about making ideas happen.”</a:t>
            </a:r>
          </a:p>
          <a:p>
            <a:endParaRPr lang="en-US" sz="2800" i="1" dirty="0"/>
          </a:p>
          <a:p>
            <a:r>
              <a:rPr lang="en-US" sz="2800" i="1" dirty="0"/>
              <a:t>           Scott Belsky, co-founder of Behance</a:t>
            </a:r>
          </a:p>
          <a:p>
            <a:endParaRPr lang="es-CO" dirty="0"/>
          </a:p>
        </p:txBody>
      </p:sp>
    </p:spTree>
    <p:extLst>
      <p:ext uri="{BB962C8B-B14F-4D97-AF65-F5344CB8AC3E}">
        <p14:creationId xmlns:p14="http://schemas.microsoft.com/office/powerpoint/2010/main" val="160187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CD314CB2-C7C3-4DCF-93D7-42F97E9DE0F1}"/>
              </a:ext>
            </a:extLst>
          </p:cNvPr>
          <p:cNvSpPr txBox="1">
            <a:spLocks/>
          </p:cNvSpPr>
          <p:nvPr/>
        </p:nvSpPr>
        <p:spPr>
          <a:xfrm>
            <a:off x="3977025" y="2523839"/>
            <a:ext cx="5462726"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CO" dirty="0">
              <a:solidFill>
                <a:schemeClr val="bg1"/>
              </a:solidFill>
              <a:latin typeface="+mn-lt"/>
            </a:endParaRPr>
          </a:p>
        </p:txBody>
      </p:sp>
      <p:pic>
        <p:nvPicPr>
          <p:cNvPr id="9" name="Imagen 8">
            <a:extLst>
              <a:ext uri="{FF2B5EF4-FFF2-40B4-BE49-F238E27FC236}">
                <a16:creationId xmlns:a16="http://schemas.microsoft.com/office/drawing/2014/main" id="{2E118A6B-56CC-4B46-89EE-BAB8135A8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192" y="5105097"/>
            <a:ext cx="1226795" cy="807431"/>
          </a:xfrm>
          <a:prstGeom prst="rect">
            <a:avLst/>
          </a:prstGeom>
        </p:spPr>
      </p:pic>
      <p:pic>
        <p:nvPicPr>
          <p:cNvPr id="15" name="Imagen 14">
            <a:extLst>
              <a:ext uri="{FF2B5EF4-FFF2-40B4-BE49-F238E27FC236}">
                <a16:creationId xmlns:a16="http://schemas.microsoft.com/office/drawing/2014/main" id="{1F19EA48-49D5-42A5-A12A-FBD740E03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0436" y="2107605"/>
            <a:ext cx="1498941" cy="1435427"/>
          </a:xfrm>
          <a:prstGeom prst="rect">
            <a:avLst/>
          </a:prstGeom>
        </p:spPr>
      </p:pic>
      <p:pic>
        <p:nvPicPr>
          <p:cNvPr id="17" name="Imagen 16">
            <a:extLst>
              <a:ext uri="{FF2B5EF4-FFF2-40B4-BE49-F238E27FC236}">
                <a16:creationId xmlns:a16="http://schemas.microsoft.com/office/drawing/2014/main" id="{1D1B58F5-AB07-4ED9-953F-2D1A201A34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9751" y="4097900"/>
            <a:ext cx="1511644" cy="1435427"/>
          </a:xfrm>
          <a:prstGeom prst="rect">
            <a:avLst/>
          </a:prstGeom>
        </p:spPr>
      </p:pic>
      <p:pic>
        <p:nvPicPr>
          <p:cNvPr id="12" name="Imagen 11">
            <a:extLst>
              <a:ext uri="{FF2B5EF4-FFF2-40B4-BE49-F238E27FC236}">
                <a16:creationId xmlns:a16="http://schemas.microsoft.com/office/drawing/2014/main" id="{080D52E5-E7A5-4B99-A0D9-797E1CC639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0987" y="2429920"/>
            <a:ext cx="3089087" cy="3078892"/>
          </a:xfrm>
          <a:prstGeom prst="rect">
            <a:avLst/>
          </a:prstGeom>
        </p:spPr>
      </p:pic>
      <p:sp>
        <p:nvSpPr>
          <p:cNvPr id="2" name="Rectángulo 1"/>
          <p:cNvSpPr/>
          <p:nvPr/>
        </p:nvSpPr>
        <p:spPr>
          <a:xfrm>
            <a:off x="2975021" y="-66397"/>
            <a:ext cx="6194738" cy="584775"/>
          </a:xfrm>
          <a:prstGeom prst="rect">
            <a:avLst/>
          </a:prstGeom>
        </p:spPr>
        <p:txBody>
          <a:bodyPr wrap="square">
            <a:spAutoFit/>
          </a:bodyPr>
          <a:lstStyle/>
          <a:p>
            <a:r>
              <a:rPr lang="es-CO" sz="3200" b="1" dirty="0">
                <a:solidFill>
                  <a:schemeClr val="bg1"/>
                </a:solidFill>
              </a:rPr>
              <a:t>CONDITIONALS IN ALGORITHMS</a:t>
            </a:r>
          </a:p>
        </p:txBody>
      </p:sp>
      <p:pic>
        <p:nvPicPr>
          <p:cNvPr id="1026" name="Picture 2" descr="https://lh4.googleusercontent.com/5ab_0tMRvN5ulHA8Nbuil1wN1V1EwM5oZGs8lNj084flv0nzrjDNTnbrruGpeSruKluIIMB0WfPDqBJcnmVVoJ-3w94xt_MzNUKFfquupnkB6tL7hC8ZmEPz8aU1WT62qh60hy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9507" y="1548923"/>
            <a:ext cx="6685958" cy="4454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31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9201402-46F3-46D0-8A66-5D49F15389E8}"/>
              </a:ext>
            </a:extLst>
          </p:cNvPr>
          <p:cNvSpPr txBox="1">
            <a:spLocks/>
          </p:cNvSpPr>
          <p:nvPr/>
        </p:nvSpPr>
        <p:spPr>
          <a:xfrm>
            <a:off x="3827203" y="291198"/>
            <a:ext cx="5462726"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CO" dirty="0">
              <a:solidFill>
                <a:schemeClr val="bg1"/>
              </a:solidFill>
              <a:latin typeface="+mn-lt"/>
            </a:endParaRPr>
          </a:p>
        </p:txBody>
      </p:sp>
      <p:sp>
        <p:nvSpPr>
          <p:cNvPr id="7" name="Subtítulo 2">
            <a:extLst>
              <a:ext uri="{FF2B5EF4-FFF2-40B4-BE49-F238E27FC236}">
                <a16:creationId xmlns:a16="http://schemas.microsoft.com/office/drawing/2014/main" id="{EEDF4A61-E553-4ABB-BF43-52B663B80522}"/>
              </a:ext>
            </a:extLst>
          </p:cNvPr>
          <p:cNvSpPr txBox="1">
            <a:spLocks/>
          </p:cNvSpPr>
          <p:nvPr/>
        </p:nvSpPr>
        <p:spPr>
          <a:xfrm>
            <a:off x="1524000" y="2059618"/>
            <a:ext cx="9144000" cy="39949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s-CO" sz="2400" dirty="0"/>
          </a:p>
        </p:txBody>
      </p:sp>
      <p:sp>
        <p:nvSpPr>
          <p:cNvPr id="4" name="Rectángulo 3"/>
          <p:cNvSpPr/>
          <p:nvPr/>
        </p:nvSpPr>
        <p:spPr>
          <a:xfrm>
            <a:off x="5139805" y="-43283"/>
            <a:ext cx="2575775" cy="769441"/>
          </a:xfrm>
          <a:prstGeom prst="rect">
            <a:avLst/>
          </a:prstGeom>
        </p:spPr>
        <p:txBody>
          <a:bodyPr wrap="square">
            <a:spAutoFit/>
          </a:bodyPr>
          <a:lstStyle/>
          <a:p>
            <a:r>
              <a:rPr lang="es-CO" sz="4400" b="1" dirty="0">
                <a:solidFill>
                  <a:schemeClr val="bg1"/>
                </a:solidFill>
              </a:rPr>
              <a:t>DATE</a:t>
            </a:r>
          </a:p>
        </p:txBody>
      </p:sp>
      <p:sp>
        <p:nvSpPr>
          <p:cNvPr id="5" name="Rectángulo 4"/>
          <p:cNvSpPr/>
          <p:nvPr/>
        </p:nvSpPr>
        <p:spPr>
          <a:xfrm>
            <a:off x="1192306" y="1969325"/>
            <a:ext cx="1379288" cy="769441"/>
          </a:xfrm>
          <a:prstGeom prst="rect">
            <a:avLst/>
          </a:prstGeom>
        </p:spPr>
        <p:txBody>
          <a:bodyPr wrap="none">
            <a:spAutoFit/>
          </a:bodyPr>
          <a:lstStyle/>
          <a:p>
            <a:r>
              <a:rPr lang="es-CO" sz="4400" b="1" dirty="0">
                <a:solidFill>
                  <a:srgbClr val="0070C0"/>
                </a:solidFill>
              </a:rPr>
              <a:t>DATE</a:t>
            </a:r>
          </a:p>
        </p:txBody>
      </p:sp>
      <p:sp>
        <p:nvSpPr>
          <p:cNvPr id="6" name="Rectángulo 5"/>
          <p:cNvSpPr/>
          <p:nvPr/>
        </p:nvSpPr>
        <p:spPr>
          <a:xfrm>
            <a:off x="1192305" y="2829059"/>
            <a:ext cx="6998658" cy="923330"/>
          </a:xfrm>
          <a:prstGeom prst="rect">
            <a:avLst/>
          </a:prstGeom>
        </p:spPr>
        <p:txBody>
          <a:bodyPr wrap="square">
            <a:spAutoFit/>
          </a:bodyPr>
          <a:lstStyle/>
          <a:p>
            <a:r>
              <a:rPr lang="es-CO" b="1" dirty="0"/>
              <a:t>Objective</a:t>
            </a:r>
            <a:r>
              <a:rPr lang="es-CO" dirty="0"/>
              <a:t>: </a:t>
            </a:r>
          </a:p>
          <a:p>
            <a:r>
              <a:rPr lang="en-US" dirty="0"/>
              <a:t>Students will be able to create an algorithm using CONDITIONALS to describe real-life situations.</a:t>
            </a:r>
            <a:r>
              <a:rPr lang="es-CO" dirty="0"/>
              <a:t> </a:t>
            </a:r>
          </a:p>
        </p:txBody>
      </p:sp>
      <p:pic>
        <p:nvPicPr>
          <p:cNvPr id="9" name="Imagen 8"/>
          <p:cNvPicPr>
            <a:picLocks noChangeAspect="1"/>
          </p:cNvPicPr>
          <p:nvPr/>
        </p:nvPicPr>
        <p:blipFill>
          <a:blip r:embed="rId2"/>
          <a:stretch>
            <a:fillRect/>
          </a:stretch>
        </p:blipFill>
        <p:spPr>
          <a:xfrm>
            <a:off x="8190963" y="1969325"/>
            <a:ext cx="3353091" cy="3987130"/>
          </a:xfrm>
          <a:prstGeom prst="rect">
            <a:avLst/>
          </a:prstGeom>
        </p:spPr>
      </p:pic>
    </p:spTree>
    <p:extLst>
      <p:ext uri="{BB962C8B-B14F-4D97-AF65-F5344CB8AC3E}">
        <p14:creationId xmlns:p14="http://schemas.microsoft.com/office/powerpoint/2010/main" val="178571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0B88A0B8-F19C-4F13-B292-C69D1D852261}"/>
              </a:ext>
            </a:extLst>
          </p:cNvPr>
          <p:cNvSpPr txBox="1">
            <a:spLocks/>
          </p:cNvSpPr>
          <p:nvPr/>
        </p:nvSpPr>
        <p:spPr>
          <a:xfrm>
            <a:off x="5050696" y="119410"/>
            <a:ext cx="5462726"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a:solidFill>
                  <a:schemeClr val="bg1"/>
                </a:solidFill>
              </a:rPr>
              <a:t>AGENDA</a:t>
            </a:r>
          </a:p>
        </p:txBody>
      </p:sp>
      <p:sp>
        <p:nvSpPr>
          <p:cNvPr id="6" name="Subtítulo 2">
            <a:extLst>
              <a:ext uri="{FF2B5EF4-FFF2-40B4-BE49-F238E27FC236}">
                <a16:creationId xmlns:a16="http://schemas.microsoft.com/office/drawing/2014/main" id="{94BF82D3-027D-444A-ADEB-30D081A95355}"/>
              </a:ext>
            </a:extLst>
          </p:cNvPr>
          <p:cNvSpPr txBox="1">
            <a:spLocks/>
          </p:cNvSpPr>
          <p:nvPr/>
        </p:nvSpPr>
        <p:spPr>
          <a:xfrm>
            <a:off x="1524000" y="2059618"/>
            <a:ext cx="9144000" cy="39949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s-CO" sz="2400" dirty="0"/>
          </a:p>
        </p:txBody>
      </p:sp>
      <p:sp>
        <p:nvSpPr>
          <p:cNvPr id="2" name="Rectángulo 1"/>
          <p:cNvSpPr/>
          <p:nvPr/>
        </p:nvSpPr>
        <p:spPr>
          <a:xfrm>
            <a:off x="532295" y="2059618"/>
            <a:ext cx="9981127" cy="3139321"/>
          </a:xfrm>
          <a:prstGeom prst="rect">
            <a:avLst/>
          </a:prstGeom>
        </p:spPr>
        <p:txBody>
          <a:bodyPr wrap="square">
            <a:spAutoFit/>
          </a:bodyPr>
          <a:lstStyle/>
          <a:p>
            <a:r>
              <a:rPr lang="en-US" b="1" dirty="0">
                <a:solidFill>
                  <a:srgbClr val="E71A65"/>
                </a:solidFill>
              </a:rPr>
              <a:t>WARM UP:</a:t>
            </a:r>
          </a:p>
          <a:p>
            <a:r>
              <a:rPr lang="en-US" dirty="0"/>
              <a:t>Match the sentences </a:t>
            </a:r>
          </a:p>
          <a:p>
            <a:endParaRPr lang="en-US" dirty="0"/>
          </a:p>
          <a:p>
            <a:r>
              <a:rPr lang="en-US" b="1" dirty="0">
                <a:solidFill>
                  <a:srgbClr val="E71A65"/>
                </a:solidFill>
              </a:rPr>
              <a:t>CLASS ACTIVITY:</a:t>
            </a:r>
          </a:p>
          <a:p>
            <a:endParaRPr lang="en-US" dirty="0"/>
          </a:p>
          <a:p>
            <a:r>
              <a:rPr lang="en-US" dirty="0"/>
              <a:t>New Vocabulary</a:t>
            </a:r>
          </a:p>
          <a:p>
            <a:r>
              <a:rPr lang="en-US" dirty="0"/>
              <a:t>Reading Strategy: Previewing and Predicting</a:t>
            </a:r>
          </a:p>
          <a:p>
            <a:r>
              <a:rPr lang="en-US" dirty="0"/>
              <a:t>Reading: Conditionals and how they are used in Algorithms</a:t>
            </a:r>
          </a:p>
          <a:p>
            <a:endParaRPr lang="en-US" b="1" dirty="0">
              <a:solidFill>
                <a:srgbClr val="E71A65"/>
              </a:solidFill>
            </a:endParaRPr>
          </a:p>
          <a:p>
            <a:r>
              <a:rPr lang="en-US" b="1" dirty="0">
                <a:solidFill>
                  <a:srgbClr val="E71A65"/>
                </a:solidFill>
              </a:rPr>
              <a:t>Wrap- Up</a:t>
            </a:r>
          </a:p>
          <a:p>
            <a:r>
              <a:rPr lang="en-US" dirty="0"/>
              <a:t>Write a conditional in the situations </a:t>
            </a:r>
          </a:p>
        </p:txBody>
      </p:sp>
      <p:pic>
        <p:nvPicPr>
          <p:cNvPr id="3" name="Imagen 2"/>
          <p:cNvPicPr>
            <a:picLocks noChangeAspect="1"/>
          </p:cNvPicPr>
          <p:nvPr/>
        </p:nvPicPr>
        <p:blipFill>
          <a:blip r:embed="rId2"/>
          <a:stretch>
            <a:fillRect/>
          </a:stretch>
        </p:blipFill>
        <p:spPr>
          <a:xfrm>
            <a:off x="7985528" y="2178304"/>
            <a:ext cx="2682472" cy="2901948"/>
          </a:xfrm>
          <a:prstGeom prst="rect">
            <a:avLst/>
          </a:prstGeom>
        </p:spPr>
      </p:pic>
    </p:spTree>
    <p:extLst>
      <p:ext uri="{BB962C8B-B14F-4D97-AF65-F5344CB8AC3E}">
        <p14:creationId xmlns:p14="http://schemas.microsoft.com/office/powerpoint/2010/main" val="331023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0B88A0B8-F19C-4F13-B292-C69D1D852261}"/>
              </a:ext>
            </a:extLst>
          </p:cNvPr>
          <p:cNvSpPr txBox="1">
            <a:spLocks/>
          </p:cNvSpPr>
          <p:nvPr/>
        </p:nvSpPr>
        <p:spPr>
          <a:xfrm>
            <a:off x="4677209" y="90153"/>
            <a:ext cx="5462726" cy="7039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a:solidFill>
                  <a:schemeClr val="bg1"/>
                </a:solidFill>
              </a:rPr>
              <a:t>WARM-UP</a:t>
            </a:r>
          </a:p>
        </p:txBody>
      </p:sp>
      <p:sp>
        <p:nvSpPr>
          <p:cNvPr id="7" name="Subtítulo 2">
            <a:extLst>
              <a:ext uri="{FF2B5EF4-FFF2-40B4-BE49-F238E27FC236}">
                <a16:creationId xmlns:a16="http://schemas.microsoft.com/office/drawing/2014/main" id="{94BF82D3-027D-444A-ADEB-30D081A95355}"/>
              </a:ext>
            </a:extLst>
          </p:cNvPr>
          <p:cNvSpPr txBox="1">
            <a:spLocks/>
          </p:cNvSpPr>
          <p:nvPr/>
        </p:nvSpPr>
        <p:spPr>
          <a:xfrm>
            <a:off x="1524000" y="2059618"/>
            <a:ext cx="9144000" cy="39949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s-CO" sz="2400" dirty="0"/>
          </a:p>
        </p:txBody>
      </p:sp>
      <p:sp>
        <p:nvSpPr>
          <p:cNvPr id="3" name="Rectángulo 2"/>
          <p:cNvSpPr/>
          <p:nvPr/>
        </p:nvSpPr>
        <p:spPr>
          <a:xfrm>
            <a:off x="343437" y="1534613"/>
            <a:ext cx="6096000" cy="646331"/>
          </a:xfrm>
          <a:prstGeom prst="rect">
            <a:avLst/>
          </a:prstGeom>
        </p:spPr>
        <p:txBody>
          <a:bodyPr>
            <a:spAutoFit/>
          </a:bodyPr>
          <a:lstStyle/>
          <a:p>
            <a:r>
              <a:rPr lang="en-US" dirty="0"/>
              <a:t>Match parts of the sentences from the three columns to make logical statements.</a:t>
            </a: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902148482"/>
              </p:ext>
            </p:extLst>
          </p:nvPr>
        </p:nvGraphicFramePr>
        <p:xfrm>
          <a:off x="1068946" y="2180944"/>
          <a:ext cx="5872766" cy="3873626"/>
        </p:xfrm>
        <a:graphic>
          <a:graphicData uri="http://schemas.openxmlformats.org/drawingml/2006/table">
            <a:tbl>
              <a:tblPr firstRow="1" firstCol="1" bandRow="1">
                <a:tableStyleId>{5C22544A-7EE6-4342-B048-85BDC9FD1C3A}</a:tableStyleId>
              </a:tblPr>
              <a:tblGrid>
                <a:gridCol w="1956870">
                  <a:extLst>
                    <a:ext uri="{9D8B030D-6E8A-4147-A177-3AD203B41FA5}">
                      <a16:colId xmlns:a16="http://schemas.microsoft.com/office/drawing/2014/main" val="20000"/>
                    </a:ext>
                  </a:extLst>
                </a:gridCol>
                <a:gridCol w="1957948">
                  <a:extLst>
                    <a:ext uri="{9D8B030D-6E8A-4147-A177-3AD203B41FA5}">
                      <a16:colId xmlns:a16="http://schemas.microsoft.com/office/drawing/2014/main" val="20001"/>
                    </a:ext>
                  </a:extLst>
                </a:gridCol>
                <a:gridCol w="1957948">
                  <a:extLst>
                    <a:ext uri="{9D8B030D-6E8A-4147-A177-3AD203B41FA5}">
                      <a16:colId xmlns:a16="http://schemas.microsoft.com/office/drawing/2014/main" val="20002"/>
                    </a:ext>
                  </a:extLst>
                </a:gridCol>
              </a:tblGrid>
              <a:tr h="725626">
                <a:tc>
                  <a:txBody>
                    <a:bodyPr/>
                    <a:lstStyle/>
                    <a:p>
                      <a:pPr marL="342900" lvl="0" indent="-342900">
                        <a:lnSpc>
                          <a:spcPct val="107000"/>
                        </a:lnSpc>
                        <a:spcAft>
                          <a:spcPts val="0"/>
                        </a:spcAft>
                        <a:buFont typeface="+mj-lt"/>
                        <a:buAutoNum type="arabicPeriod"/>
                      </a:pPr>
                      <a:r>
                        <a:rPr lang="en-US" sz="1100" dirty="0">
                          <a:effectLst/>
                        </a:rPr>
                        <a:t>If you like fast food,</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alphaLcPeriod"/>
                      </a:pPr>
                      <a:r>
                        <a:rPr lang="en-US" sz="1100">
                          <a:effectLst/>
                        </a:rPr>
                        <a:t>then take sunglasses,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romanLcPeriod"/>
                      </a:pPr>
                      <a:r>
                        <a:rPr lang="en-US" sz="1100">
                          <a:effectLst/>
                        </a:rPr>
                        <a:t>else study something else.</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25626">
                <a:tc>
                  <a:txBody>
                    <a:bodyPr/>
                    <a:lstStyle/>
                    <a:p>
                      <a:pPr marL="342900" lvl="0" indent="-342900">
                        <a:lnSpc>
                          <a:spcPct val="107000"/>
                        </a:lnSpc>
                        <a:spcAft>
                          <a:spcPts val="0"/>
                        </a:spcAft>
                        <a:buFont typeface="+mj-lt"/>
                        <a:buAutoNum type="arabicPeriod"/>
                      </a:pPr>
                      <a:r>
                        <a:rPr lang="en-US" sz="1100">
                          <a:effectLst/>
                        </a:rPr>
                        <a:t>If you like felines,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alphaLcPeriod"/>
                      </a:pPr>
                      <a:r>
                        <a:rPr lang="en-US" sz="1100">
                          <a:effectLst/>
                        </a:rPr>
                        <a:t>then study programming,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romanLcPeriod"/>
                      </a:pPr>
                      <a:r>
                        <a:rPr lang="en-US" sz="1100">
                          <a:effectLst/>
                        </a:rPr>
                        <a:t>else get a dog.</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725626">
                <a:tc>
                  <a:txBody>
                    <a:bodyPr/>
                    <a:lstStyle/>
                    <a:p>
                      <a:pPr marL="342900" lvl="0" indent="-342900">
                        <a:lnSpc>
                          <a:spcPct val="107000"/>
                        </a:lnSpc>
                        <a:spcAft>
                          <a:spcPts val="0"/>
                        </a:spcAft>
                        <a:buFont typeface="+mj-lt"/>
                        <a:buAutoNum type="arabicPeriod"/>
                      </a:pPr>
                      <a:r>
                        <a:rPr lang="en-US" sz="1100">
                          <a:effectLst/>
                        </a:rPr>
                        <a:t>If you have a facemask,</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alphaLcPeriod"/>
                      </a:pPr>
                      <a:r>
                        <a:rPr lang="en-US" sz="1100" dirty="0">
                          <a:effectLst/>
                        </a:rPr>
                        <a:t>then go to McDonald´s,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romanLcPeriod"/>
                      </a:pPr>
                      <a:r>
                        <a:rPr lang="en-US" sz="1100">
                          <a:effectLst/>
                        </a:rPr>
                        <a:t>else take an umbrella.</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71122">
                <a:tc>
                  <a:txBody>
                    <a:bodyPr/>
                    <a:lstStyle/>
                    <a:p>
                      <a:pPr marL="342900" lvl="0" indent="-342900">
                        <a:lnSpc>
                          <a:spcPct val="107000"/>
                        </a:lnSpc>
                        <a:spcAft>
                          <a:spcPts val="0"/>
                        </a:spcAft>
                        <a:buFont typeface="+mj-lt"/>
                        <a:buAutoNum type="arabicPeriod"/>
                      </a:pPr>
                      <a:r>
                        <a:rPr lang="en-US" sz="1100">
                          <a:effectLst/>
                        </a:rPr>
                        <a:t>If you are good at Mathematics,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alphaLcPeriod"/>
                      </a:pPr>
                      <a:r>
                        <a:rPr lang="en-US" sz="1100">
                          <a:effectLst/>
                        </a:rPr>
                        <a:t>then get a cat,</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romanLcPeriod"/>
                      </a:pPr>
                      <a:r>
                        <a:rPr lang="en-US" sz="1100">
                          <a:effectLst/>
                        </a:rPr>
                        <a:t>else stay at home.</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25626">
                <a:tc>
                  <a:txBody>
                    <a:bodyPr/>
                    <a:lstStyle/>
                    <a:p>
                      <a:pPr marL="342900" lvl="0" indent="-342900">
                        <a:lnSpc>
                          <a:spcPct val="107000"/>
                        </a:lnSpc>
                        <a:spcAft>
                          <a:spcPts val="0"/>
                        </a:spcAft>
                        <a:buFont typeface="+mj-lt"/>
                        <a:buAutoNum type="arabicPeriod"/>
                      </a:pPr>
                      <a:r>
                        <a:rPr lang="en-US" sz="1100">
                          <a:effectLst/>
                        </a:rPr>
                        <a:t>If it is sunny,</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alphaLcPeriod"/>
                      </a:pPr>
                      <a:r>
                        <a:rPr lang="en-US" sz="1100">
                          <a:effectLst/>
                        </a:rPr>
                        <a:t>then you can go outside,</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romanLcPeriod"/>
                      </a:pPr>
                      <a:r>
                        <a:rPr lang="en-US" sz="1100" dirty="0">
                          <a:effectLst/>
                        </a:rPr>
                        <a:t>else eat vegetables.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pic>
        <p:nvPicPr>
          <p:cNvPr id="6" name="Imagen 5"/>
          <p:cNvPicPr>
            <a:picLocks noChangeAspect="1"/>
          </p:cNvPicPr>
          <p:nvPr/>
        </p:nvPicPr>
        <p:blipFill>
          <a:blip r:embed="rId2"/>
          <a:stretch>
            <a:fillRect/>
          </a:stretch>
        </p:blipFill>
        <p:spPr>
          <a:xfrm>
            <a:off x="8712904" y="2820471"/>
            <a:ext cx="3135659" cy="3040913"/>
          </a:xfrm>
          <a:prstGeom prst="rect">
            <a:avLst/>
          </a:prstGeom>
        </p:spPr>
      </p:pic>
    </p:spTree>
    <p:extLst>
      <p:ext uri="{BB962C8B-B14F-4D97-AF65-F5344CB8AC3E}">
        <p14:creationId xmlns:p14="http://schemas.microsoft.com/office/powerpoint/2010/main" val="117296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09894" y="1493950"/>
            <a:ext cx="4713668" cy="4572000"/>
          </a:xfrm>
        </p:spPr>
        <p:txBody>
          <a:bodyPr>
            <a:normAutofit/>
          </a:bodyPr>
          <a:lstStyle/>
          <a:p>
            <a:endParaRPr lang="en-US" sz="1900" dirty="0"/>
          </a:p>
          <a:p>
            <a:r>
              <a:rPr lang="en-US" sz="1900" dirty="0"/>
              <a:t>Else -&gt; </a:t>
            </a:r>
            <a:r>
              <a:rPr lang="en-US" sz="1900" dirty="0" err="1"/>
              <a:t>diferente</a:t>
            </a:r>
            <a:r>
              <a:rPr lang="en-US" sz="1900" dirty="0"/>
              <a:t> o </a:t>
            </a:r>
            <a:r>
              <a:rPr lang="en-US" sz="1900" dirty="0" err="1"/>
              <a:t>si</a:t>
            </a:r>
            <a:r>
              <a:rPr lang="en-US" sz="1900" dirty="0"/>
              <a:t> no</a:t>
            </a:r>
          </a:p>
          <a:p>
            <a:r>
              <a:rPr lang="en-US" sz="1900" dirty="0"/>
              <a:t>Devices -&gt; </a:t>
            </a:r>
            <a:r>
              <a:rPr lang="en-US" sz="1900" dirty="0" err="1"/>
              <a:t>dispositivos</a:t>
            </a:r>
            <a:endParaRPr lang="en-US" sz="1900" dirty="0"/>
          </a:p>
          <a:p>
            <a:r>
              <a:rPr lang="en-US" sz="1900" dirty="0"/>
              <a:t>Complex -&gt;</a:t>
            </a:r>
            <a:r>
              <a:rPr lang="en-US" sz="1900" dirty="0" err="1"/>
              <a:t>complejo</a:t>
            </a:r>
            <a:endParaRPr lang="en-US" sz="1900" dirty="0"/>
          </a:p>
          <a:p>
            <a:r>
              <a:rPr lang="en-US" sz="1900" dirty="0"/>
              <a:t>Choices -&gt; </a:t>
            </a:r>
            <a:r>
              <a:rPr lang="en-US" sz="1900" dirty="0" err="1"/>
              <a:t>escoger</a:t>
            </a:r>
            <a:r>
              <a:rPr lang="en-US" sz="1900" dirty="0"/>
              <a:t> </a:t>
            </a:r>
          </a:p>
          <a:p>
            <a:r>
              <a:rPr lang="en-US" sz="1900" dirty="0"/>
              <a:t>Several -&gt;</a:t>
            </a:r>
            <a:r>
              <a:rPr lang="en-US" sz="1900" dirty="0" err="1"/>
              <a:t>varios</a:t>
            </a:r>
            <a:endParaRPr lang="en-US" sz="1900" dirty="0"/>
          </a:p>
          <a:p>
            <a:r>
              <a:rPr lang="en-US" sz="1900" dirty="0"/>
              <a:t>both -&gt;ambos</a:t>
            </a:r>
          </a:p>
          <a:p>
            <a:r>
              <a:rPr lang="en-US" sz="1900" dirty="0"/>
              <a:t>at least -&gt; al </a:t>
            </a:r>
            <a:r>
              <a:rPr lang="en-US" sz="1900" dirty="0" err="1"/>
              <a:t>menos</a:t>
            </a:r>
            <a:endParaRPr lang="en-US" sz="1900" dirty="0"/>
          </a:p>
          <a:p>
            <a:r>
              <a:rPr lang="en-US" sz="1900" dirty="0"/>
              <a:t>Check -&gt;</a:t>
            </a:r>
            <a:r>
              <a:rPr lang="en-US" sz="1900" dirty="0" err="1"/>
              <a:t>comprobar</a:t>
            </a:r>
            <a:endParaRPr lang="en-US" sz="1900" dirty="0"/>
          </a:p>
          <a:p>
            <a:r>
              <a:rPr lang="en-US" sz="1900" dirty="0"/>
              <a:t>Withdraw -&gt; </a:t>
            </a:r>
            <a:r>
              <a:rPr lang="en-US" sz="1900" dirty="0" err="1"/>
              <a:t>retirar</a:t>
            </a:r>
            <a:r>
              <a:rPr lang="en-US" sz="1900" dirty="0"/>
              <a:t> , </a:t>
            </a:r>
            <a:r>
              <a:rPr lang="en-US" sz="1900" dirty="0" err="1"/>
              <a:t>tomar</a:t>
            </a:r>
            <a:r>
              <a:rPr lang="en-US" sz="1900" dirty="0"/>
              <a:t> algo</a:t>
            </a:r>
          </a:p>
          <a:p>
            <a:r>
              <a:rPr lang="en-US" sz="1900" dirty="0"/>
              <a:t>ATM -&gt; </a:t>
            </a:r>
            <a:r>
              <a:rPr lang="en-US" sz="1900" dirty="0" err="1"/>
              <a:t>cajero</a:t>
            </a:r>
            <a:endParaRPr lang="en-US" sz="1900" dirty="0"/>
          </a:p>
          <a:p>
            <a:endParaRPr lang="es-CO" dirty="0"/>
          </a:p>
        </p:txBody>
      </p:sp>
      <p:pic>
        <p:nvPicPr>
          <p:cNvPr id="7" name="Imagen 6"/>
          <p:cNvPicPr>
            <a:picLocks noChangeAspect="1"/>
          </p:cNvPicPr>
          <p:nvPr/>
        </p:nvPicPr>
        <p:blipFill>
          <a:blip r:embed="rId2"/>
          <a:stretch>
            <a:fillRect/>
          </a:stretch>
        </p:blipFill>
        <p:spPr>
          <a:xfrm>
            <a:off x="1454151" y="1835157"/>
            <a:ext cx="3682303" cy="3889585"/>
          </a:xfrm>
          <a:prstGeom prst="rect">
            <a:avLst/>
          </a:prstGeom>
        </p:spPr>
      </p:pic>
      <p:sp>
        <p:nvSpPr>
          <p:cNvPr id="5" name="Rectángulo 4"/>
          <p:cNvSpPr/>
          <p:nvPr/>
        </p:nvSpPr>
        <p:spPr>
          <a:xfrm>
            <a:off x="4336163" y="0"/>
            <a:ext cx="3393237" cy="769441"/>
          </a:xfrm>
          <a:prstGeom prst="rect">
            <a:avLst/>
          </a:prstGeom>
        </p:spPr>
        <p:txBody>
          <a:bodyPr wrap="none">
            <a:spAutoFit/>
          </a:bodyPr>
          <a:lstStyle/>
          <a:p>
            <a:r>
              <a:rPr lang="es-CO" sz="4400" b="1" dirty="0">
                <a:solidFill>
                  <a:schemeClr val="bg1"/>
                </a:solidFill>
              </a:rPr>
              <a:t>VOCABULARY</a:t>
            </a:r>
          </a:p>
        </p:txBody>
      </p:sp>
    </p:spTree>
    <p:extLst>
      <p:ext uri="{BB962C8B-B14F-4D97-AF65-F5344CB8AC3E}">
        <p14:creationId xmlns:p14="http://schemas.microsoft.com/office/powerpoint/2010/main" val="170153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839788" y="1558344"/>
            <a:ext cx="9489068" cy="4310644"/>
          </a:xfrm>
        </p:spPr>
        <p:txBody>
          <a:bodyPr/>
          <a:lstStyle/>
          <a:p>
            <a:r>
              <a:rPr lang="es-CO" dirty="0">
                <a:hlinkClick r:id="rId2"/>
              </a:rPr>
              <a:t>https://www.youtube.com/watch?v=5g3dY0SfmtI</a:t>
            </a:r>
            <a:endParaRPr lang="es-CO" dirty="0"/>
          </a:p>
          <a:p>
            <a:endParaRPr lang="es-CO" dirty="0"/>
          </a:p>
        </p:txBody>
      </p:sp>
      <p:sp>
        <p:nvSpPr>
          <p:cNvPr id="5" name="Rectángulo 4"/>
          <p:cNvSpPr/>
          <p:nvPr/>
        </p:nvSpPr>
        <p:spPr>
          <a:xfrm>
            <a:off x="3535653" y="0"/>
            <a:ext cx="5616538" cy="769441"/>
          </a:xfrm>
          <a:prstGeom prst="rect">
            <a:avLst/>
          </a:prstGeom>
        </p:spPr>
        <p:txBody>
          <a:bodyPr wrap="none">
            <a:spAutoFit/>
          </a:bodyPr>
          <a:lstStyle/>
          <a:p>
            <a:r>
              <a:rPr lang="es-CO" sz="4400" b="1" dirty="0">
                <a:solidFill>
                  <a:schemeClr val="bg1"/>
                </a:solidFill>
              </a:rPr>
              <a:t>Video Reading Strategy</a:t>
            </a:r>
          </a:p>
        </p:txBody>
      </p:sp>
    </p:spTree>
    <p:extLst>
      <p:ext uri="{BB962C8B-B14F-4D97-AF65-F5344CB8AC3E}">
        <p14:creationId xmlns:p14="http://schemas.microsoft.com/office/powerpoint/2010/main" val="1058069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83335" y="1635617"/>
            <a:ext cx="11307651" cy="4327301"/>
          </a:xfrm>
        </p:spPr>
        <p:txBody>
          <a:bodyPr>
            <a:normAutofit fontScale="55000" lnSpcReduction="20000"/>
          </a:bodyPr>
          <a:lstStyle/>
          <a:p>
            <a:pPr marL="0" indent="0">
              <a:buNone/>
            </a:pPr>
            <a:r>
              <a:rPr lang="en-US" b="1" u="sng" dirty="0"/>
              <a:t>Conditionals and how they are used in Algorithms</a:t>
            </a:r>
          </a:p>
          <a:p>
            <a:endParaRPr lang="en-US" b="1" dirty="0"/>
          </a:p>
          <a:p>
            <a:pPr marL="0" indent="0">
              <a:buNone/>
            </a:pPr>
            <a:r>
              <a:rPr lang="en-US" dirty="0"/>
              <a:t>A CONDITIONAL is a type of a step in an algorithm where a decision must be made. In this article, we will focus on two types of CONDITIONALS: IF-THEN-ELSE and AND/OR conditionals.</a:t>
            </a:r>
          </a:p>
          <a:p>
            <a:pPr marL="0" indent="0">
              <a:buNone/>
            </a:pPr>
            <a:r>
              <a:rPr lang="en-US" dirty="0"/>
              <a:t>IF-THEN-ELSE CONDITIONALS</a:t>
            </a:r>
          </a:p>
          <a:p>
            <a:pPr marL="0" indent="0">
              <a:buNone/>
            </a:pPr>
            <a:r>
              <a:rPr lang="en-US" dirty="0"/>
              <a:t>One of the first things that programmers learn is how to use IF-THEN-ELSE conditionals. The basic idea is: IF some condition is true THEN do this, ELSE do that. </a:t>
            </a:r>
          </a:p>
          <a:p>
            <a:r>
              <a:rPr lang="en-US" dirty="0">
                <a:solidFill>
                  <a:srgbClr val="FF0000"/>
                </a:solidFill>
              </a:rPr>
              <a:t>*imagen de un(a) estudiante conectado(a) a una clase virtual*</a:t>
            </a:r>
          </a:p>
          <a:p>
            <a:pPr marL="0" indent="0">
              <a:buNone/>
            </a:pPr>
            <a:r>
              <a:rPr lang="en-US" dirty="0"/>
              <a:t>For example, imagine you have to connect to an online class, and you have two devices: a computer and a cellphone. You prefer to use the computer, but your computer is sometimes blocked. So the CONDIIONAL for your situation is: IF the computer works well THEN connect with the computer, ELSE connect with the cellphone.</a:t>
            </a:r>
          </a:p>
          <a:p>
            <a:pPr marL="0" indent="0">
              <a:buNone/>
            </a:pPr>
            <a:r>
              <a:rPr lang="en-US" dirty="0"/>
              <a:t>Sometimes, you can have complex conditional statements when you have more than two choices. As humans, make decisions with several options in a very different way than computers. We have the ability to select one item out of a group of choices, but a computer program has to make binary decisions, meaning that it can only select between two things at a time. </a:t>
            </a:r>
          </a:p>
          <a:p>
            <a:endParaRPr lang="es-CO" dirty="0"/>
          </a:p>
        </p:txBody>
      </p:sp>
      <p:sp>
        <p:nvSpPr>
          <p:cNvPr id="5" name="Rectángulo 4"/>
          <p:cNvSpPr/>
          <p:nvPr/>
        </p:nvSpPr>
        <p:spPr>
          <a:xfrm>
            <a:off x="2511687" y="101890"/>
            <a:ext cx="7428957" cy="523220"/>
          </a:xfrm>
          <a:prstGeom prst="rect">
            <a:avLst/>
          </a:prstGeom>
        </p:spPr>
        <p:txBody>
          <a:bodyPr wrap="none">
            <a:spAutoFit/>
          </a:bodyPr>
          <a:lstStyle/>
          <a:p>
            <a:r>
              <a:rPr lang="en-US" sz="2800" dirty="0">
                <a:solidFill>
                  <a:schemeClr val="bg1"/>
                </a:solidFill>
              </a:rPr>
              <a:t>Conditionals and how they are used in Algorithms</a:t>
            </a:r>
            <a:endParaRPr lang="es-CO" sz="2800" dirty="0">
              <a:solidFill>
                <a:schemeClr val="bg1"/>
              </a:solidFill>
            </a:endParaRPr>
          </a:p>
        </p:txBody>
      </p:sp>
    </p:spTree>
    <p:extLst>
      <p:ext uri="{BB962C8B-B14F-4D97-AF65-F5344CB8AC3E}">
        <p14:creationId xmlns:p14="http://schemas.microsoft.com/office/powerpoint/2010/main" val="40886793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1087</Words>
  <Application>Microsoft Office PowerPoint</Application>
  <PresentationFormat>Panorámica</PresentationFormat>
  <Paragraphs>97</Paragraphs>
  <Slides>13</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Calabri</vt:lpstr>
      <vt:lpstr>Calibri</vt:lpstr>
      <vt:lpstr>Calibri Light</vt:lpstr>
      <vt:lpstr>Tema de Office</vt:lpstr>
      <vt:lpstr>WELCOME TO ENGLISH CLASS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sergio.101615164@ucaldas.edu.co</dc:creator>
  <cp:lastModifiedBy>CARLOS TAFUR</cp:lastModifiedBy>
  <cp:revision>26</cp:revision>
  <dcterms:created xsi:type="dcterms:W3CDTF">2021-04-09T13:53:49Z</dcterms:created>
  <dcterms:modified xsi:type="dcterms:W3CDTF">2022-05-14T16:02:31Z</dcterms:modified>
</cp:coreProperties>
</file>