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1" r:id="rId6"/>
    <p:sldId id="260" r:id="rId7"/>
    <p:sldId id="264" r:id="rId8"/>
    <p:sldId id="262" r:id="rId9"/>
    <p:sldId id="271" r:id="rId10"/>
    <p:sldId id="263" r:id="rId11"/>
    <p:sldId id="266" r:id="rId12"/>
    <p:sldId id="265" r:id="rId13"/>
    <p:sldId id="268" r:id="rId14"/>
    <p:sldId id="269" r:id="rId15"/>
    <p:sldId id="270" r:id="rId16"/>
    <p:sldId id="272" r:id="rId17"/>
    <p:sldId id="273" r:id="rId18"/>
    <p:sldId id="277" r:id="rId19"/>
    <p:sldId id="274" r:id="rId20"/>
    <p:sldId id="275" r:id="rId21"/>
    <p:sldId id="276" r:id="rId22"/>
    <p:sldId id="279" r:id="rId23"/>
    <p:sldId id="278" r:id="rId2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80" d="100"/>
          <a:sy n="80" d="100"/>
        </p:scale>
        <p:origin x="378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3695-324C-4408-BF09-9B472E7A1ADC}" type="datetimeFigureOut">
              <a:rPr lang="es-CO" smtClean="0"/>
              <a:t>15/05/2022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ABD4-3E7B-4FBA-A9E7-90DC5C103E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5719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3695-324C-4408-BF09-9B472E7A1ADC}" type="datetimeFigureOut">
              <a:rPr lang="es-CO" smtClean="0"/>
              <a:t>15/05/2022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ABD4-3E7B-4FBA-A9E7-90DC5C103E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560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3695-324C-4408-BF09-9B472E7A1ADC}" type="datetimeFigureOut">
              <a:rPr lang="es-CO" smtClean="0"/>
              <a:t>15/05/2022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ABD4-3E7B-4FBA-A9E7-90DC5C103E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263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3695-324C-4408-BF09-9B472E7A1ADC}" type="datetimeFigureOut">
              <a:rPr lang="es-CO" smtClean="0"/>
              <a:t>15/05/2022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ABD4-3E7B-4FBA-A9E7-90DC5C103E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407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3695-324C-4408-BF09-9B472E7A1ADC}" type="datetimeFigureOut">
              <a:rPr lang="es-CO" smtClean="0"/>
              <a:t>15/05/2022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ABD4-3E7B-4FBA-A9E7-90DC5C103E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882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3695-324C-4408-BF09-9B472E7A1ADC}" type="datetimeFigureOut">
              <a:rPr lang="es-CO" smtClean="0"/>
              <a:t>15/05/2022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ABD4-3E7B-4FBA-A9E7-90DC5C103E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977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3695-324C-4408-BF09-9B472E7A1ADC}" type="datetimeFigureOut">
              <a:rPr lang="es-CO" smtClean="0"/>
              <a:t>15/05/2022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ABD4-3E7B-4FBA-A9E7-90DC5C103E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46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3695-324C-4408-BF09-9B472E7A1ADC}" type="datetimeFigureOut">
              <a:rPr lang="es-CO" smtClean="0"/>
              <a:t>15/05/2022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ABD4-3E7B-4FBA-A9E7-90DC5C103E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434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3695-324C-4408-BF09-9B472E7A1ADC}" type="datetimeFigureOut">
              <a:rPr lang="es-CO" smtClean="0"/>
              <a:t>15/05/2022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ABD4-3E7B-4FBA-A9E7-90DC5C103E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228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3695-324C-4408-BF09-9B472E7A1ADC}" type="datetimeFigureOut">
              <a:rPr lang="es-CO" smtClean="0"/>
              <a:t>15/05/2022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ABD4-3E7B-4FBA-A9E7-90DC5C103E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764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3695-324C-4408-BF09-9B472E7A1ADC}" type="datetimeFigureOut">
              <a:rPr lang="es-CO" smtClean="0"/>
              <a:t>15/05/2022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ABD4-3E7B-4FBA-A9E7-90DC5C103E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885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53695-324C-4408-BF09-9B472E7A1ADC}" type="datetimeFigureOut">
              <a:rPr lang="es-CO" smtClean="0"/>
              <a:t>15/05/2022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CABD4-3E7B-4FBA-A9E7-90DC5C103E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908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31716" b="39936"/>
          <a:stretch/>
        </p:blipFill>
        <p:spPr>
          <a:xfrm>
            <a:off x="1" y="19553"/>
            <a:ext cx="12164786" cy="87851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06" y="68540"/>
            <a:ext cx="5744377" cy="733527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4971245" y="1339949"/>
            <a:ext cx="1980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USO STRING</a:t>
            </a:r>
            <a:endParaRPr lang="es-CO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Strings en Pyth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246" y="2305047"/>
            <a:ext cx="8714296" cy="256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4492580" y="5314906"/>
            <a:ext cx="34596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 o l a     M u n d o</a:t>
            </a:r>
          </a:p>
          <a:p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0 1 2 3 4  5  6   7   8  9</a:t>
            </a:r>
          </a:p>
          <a:p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9 8 7  6  5  4 3 2 -1 </a:t>
            </a:r>
            <a:endParaRPr lang="es-CO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3553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31716" b="39936"/>
          <a:stretch/>
        </p:blipFill>
        <p:spPr>
          <a:xfrm>
            <a:off x="1" y="19553"/>
            <a:ext cx="12164786" cy="87851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06" y="68540"/>
            <a:ext cx="5744377" cy="73352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29" y="1804761"/>
            <a:ext cx="11050542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43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31716" b="39936"/>
          <a:stretch/>
        </p:blipFill>
        <p:spPr>
          <a:xfrm>
            <a:off x="1" y="19553"/>
            <a:ext cx="12164786" cy="87851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06" y="68540"/>
            <a:ext cx="5744377" cy="73352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81" y="1052181"/>
            <a:ext cx="10831437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25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31716" b="39936"/>
          <a:stretch/>
        </p:blipFill>
        <p:spPr>
          <a:xfrm>
            <a:off x="1" y="19553"/>
            <a:ext cx="12164786" cy="87851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06" y="68540"/>
            <a:ext cx="5744377" cy="73352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02" y="1589375"/>
            <a:ext cx="10812384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63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31716" b="39936"/>
          <a:stretch/>
        </p:blipFill>
        <p:spPr>
          <a:xfrm>
            <a:off x="1" y="19553"/>
            <a:ext cx="12164786" cy="87851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06" y="68540"/>
            <a:ext cx="5744377" cy="73352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914" y="1829310"/>
            <a:ext cx="10812384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24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31716" b="39936"/>
          <a:stretch/>
        </p:blipFill>
        <p:spPr>
          <a:xfrm>
            <a:off x="1" y="19553"/>
            <a:ext cx="12164786" cy="87851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06" y="68540"/>
            <a:ext cx="5744377" cy="73352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13" y="1276049"/>
            <a:ext cx="10917174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82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31716" b="39936"/>
          <a:stretch/>
        </p:blipFill>
        <p:spPr>
          <a:xfrm>
            <a:off x="1" y="19553"/>
            <a:ext cx="12164786" cy="87851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06" y="68540"/>
            <a:ext cx="5744377" cy="73352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34" y="1390365"/>
            <a:ext cx="11336332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94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31716" b="39936"/>
          <a:stretch/>
        </p:blipFill>
        <p:spPr>
          <a:xfrm>
            <a:off x="1" y="19553"/>
            <a:ext cx="12164786" cy="87851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06" y="68540"/>
            <a:ext cx="5744377" cy="73352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971" y="1070656"/>
            <a:ext cx="6382641" cy="372479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458" y="1825959"/>
            <a:ext cx="5287113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10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31716" b="39936"/>
          <a:stretch/>
        </p:blipFill>
        <p:spPr>
          <a:xfrm>
            <a:off x="1" y="19553"/>
            <a:ext cx="12164786" cy="87851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06" y="68540"/>
            <a:ext cx="5744377" cy="73352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76" y="1183348"/>
            <a:ext cx="6516009" cy="480127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7007" y="1220940"/>
            <a:ext cx="4477375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78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31716" b="39936"/>
          <a:stretch/>
        </p:blipFill>
        <p:spPr>
          <a:xfrm>
            <a:off x="1" y="19553"/>
            <a:ext cx="12164786" cy="87851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06" y="68540"/>
            <a:ext cx="5744377" cy="73352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19" y="1106315"/>
            <a:ext cx="6754168" cy="374384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7157" y="3626324"/>
            <a:ext cx="7173326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18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31716" b="39936"/>
          <a:stretch/>
        </p:blipFill>
        <p:spPr>
          <a:xfrm>
            <a:off x="1" y="19553"/>
            <a:ext cx="12164786" cy="87851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06" y="68540"/>
            <a:ext cx="5744377" cy="73352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75" y="1072786"/>
            <a:ext cx="6275086" cy="370069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106" y="3904988"/>
            <a:ext cx="5544324" cy="258163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7789" y="3329426"/>
            <a:ext cx="6582694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5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31716" b="39936"/>
          <a:stretch/>
        </p:blipFill>
        <p:spPr>
          <a:xfrm>
            <a:off x="1" y="19553"/>
            <a:ext cx="12164786" cy="87851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06" y="68540"/>
            <a:ext cx="5744377" cy="73352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77" y="1359680"/>
            <a:ext cx="11345858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69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31716" b="39936"/>
          <a:stretch/>
        </p:blipFill>
        <p:spPr>
          <a:xfrm>
            <a:off x="1" y="19553"/>
            <a:ext cx="12164786" cy="87851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06" y="68540"/>
            <a:ext cx="5744377" cy="73352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21" y="1082385"/>
            <a:ext cx="4696480" cy="339137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8346" y="1722650"/>
            <a:ext cx="4344006" cy="350568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7225" y="2252367"/>
            <a:ext cx="4048690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74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31716" b="39936"/>
          <a:stretch/>
        </p:blipFill>
        <p:spPr>
          <a:xfrm>
            <a:off x="1" y="19553"/>
            <a:ext cx="12164786" cy="87851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06" y="68540"/>
            <a:ext cx="5744377" cy="73352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33" y="1058739"/>
            <a:ext cx="5134692" cy="416300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6117" y="1679618"/>
            <a:ext cx="5277587" cy="417253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7114" y="3089514"/>
            <a:ext cx="5035864" cy="296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46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31716" b="39936"/>
          <a:stretch/>
        </p:blipFill>
        <p:spPr>
          <a:xfrm>
            <a:off x="1" y="19553"/>
            <a:ext cx="12164786" cy="87851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06" y="68540"/>
            <a:ext cx="5744377" cy="73352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258" y="1153691"/>
            <a:ext cx="6230219" cy="48393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5439" y="1504282"/>
            <a:ext cx="5487166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82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31716" b="39936"/>
          <a:stretch/>
        </p:blipFill>
        <p:spPr>
          <a:xfrm>
            <a:off x="1" y="19553"/>
            <a:ext cx="12164786" cy="87851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06" y="68540"/>
            <a:ext cx="5744377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0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31716" b="39936"/>
          <a:stretch/>
        </p:blipFill>
        <p:spPr>
          <a:xfrm>
            <a:off x="1" y="19553"/>
            <a:ext cx="12164786" cy="87851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06" y="68540"/>
            <a:ext cx="5744377" cy="73352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28" y="1743573"/>
            <a:ext cx="10974332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8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31716" b="39936"/>
          <a:stretch/>
        </p:blipFill>
        <p:spPr>
          <a:xfrm>
            <a:off x="1" y="19553"/>
            <a:ext cx="12164786" cy="87851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06" y="68540"/>
            <a:ext cx="5744377" cy="73352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40" y="1393552"/>
            <a:ext cx="10974332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91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31716" b="39936"/>
          <a:stretch/>
        </p:blipFill>
        <p:spPr>
          <a:xfrm>
            <a:off x="1" y="19553"/>
            <a:ext cx="12164786" cy="87851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06" y="68540"/>
            <a:ext cx="5744377" cy="73352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23" y="1552332"/>
            <a:ext cx="11050542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1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31716" b="39936"/>
          <a:stretch/>
        </p:blipFill>
        <p:spPr>
          <a:xfrm>
            <a:off x="1" y="19553"/>
            <a:ext cx="12164786" cy="87851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06" y="68540"/>
            <a:ext cx="5744377" cy="73352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93" y="1719225"/>
            <a:ext cx="11117226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42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31716" b="39936"/>
          <a:stretch/>
        </p:blipFill>
        <p:spPr>
          <a:xfrm>
            <a:off x="1" y="19553"/>
            <a:ext cx="12164786" cy="87851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06" y="68540"/>
            <a:ext cx="5744377" cy="73352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54" y="1804248"/>
            <a:ext cx="10955279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97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31716" b="39936"/>
          <a:stretch/>
        </p:blipFill>
        <p:spPr>
          <a:xfrm>
            <a:off x="1" y="19553"/>
            <a:ext cx="12164786" cy="87851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06" y="68540"/>
            <a:ext cx="5744377" cy="73352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92" y="1176023"/>
            <a:ext cx="11403016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62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31716" b="39936"/>
          <a:stretch/>
        </p:blipFill>
        <p:spPr>
          <a:xfrm>
            <a:off x="1" y="19553"/>
            <a:ext cx="12164786" cy="87851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06" y="68540"/>
            <a:ext cx="5744377" cy="73352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011" y="1769783"/>
            <a:ext cx="5782482" cy="16099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1008" y="2435852"/>
            <a:ext cx="2830761" cy="77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809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33</Words>
  <Application>Microsoft Office PowerPoint</Application>
  <PresentationFormat>Panorámica</PresentationFormat>
  <Paragraphs>4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15</cp:revision>
  <dcterms:created xsi:type="dcterms:W3CDTF">2022-04-21T14:05:11Z</dcterms:created>
  <dcterms:modified xsi:type="dcterms:W3CDTF">2022-05-16T03:59:05Z</dcterms:modified>
</cp:coreProperties>
</file>