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7" r:id="rId4"/>
    <p:sldId id="257" r:id="rId5"/>
    <p:sldId id="261" r:id="rId6"/>
    <p:sldId id="260" r:id="rId7"/>
    <p:sldId id="264" r:id="rId8"/>
    <p:sldId id="263" r:id="rId9"/>
    <p:sldId id="262" r:id="rId10"/>
    <p:sldId id="265" r:id="rId11"/>
    <p:sldId id="266" r:id="rId12"/>
    <p:sldId id="268" r:id="rId13"/>
    <p:sldId id="269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53695-324C-4408-BF09-9B472E7A1ADC}" type="datetimeFigureOut">
              <a:rPr lang="es-CO" smtClean="0"/>
              <a:t>28/05/2022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CABD4-3E7B-4FBA-A9E7-90DC5C103EB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65719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53695-324C-4408-BF09-9B472E7A1ADC}" type="datetimeFigureOut">
              <a:rPr lang="es-CO" smtClean="0"/>
              <a:t>28/05/2022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CABD4-3E7B-4FBA-A9E7-90DC5C103EB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75606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53695-324C-4408-BF09-9B472E7A1ADC}" type="datetimeFigureOut">
              <a:rPr lang="es-CO" smtClean="0"/>
              <a:t>28/05/2022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CABD4-3E7B-4FBA-A9E7-90DC5C103EB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52631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53695-324C-4408-BF09-9B472E7A1ADC}" type="datetimeFigureOut">
              <a:rPr lang="es-CO" smtClean="0"/>
              <a:t>28/05/2022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CABD4-3E7B-4FBA-A9E7-90DC5C103EB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44079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53695-324C-4408-BF09-9B472E7A1ADC}" type="datetimeFigureOut">
              <a:rPr lang="es-CO" smtClean="0"/>
              <a:t>28/05/2022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CABD4-3E7B-4FBA-A9E7-90DC5C103EB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28826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53695-324C-4408-BF09-9B472E7A1ADC}" type="datetimeFigureOut">
              <a:rPr lang="es-CO" smtClean="0"/>
              <a:t>28/05/2022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CABD4-3E7B-4FBA-A9E7-90DC5C103EB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29773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53695-324C-4408-BF09-9B472E7A1ADC}" type="datetimeFigureOut">
              <a:rPr lang="es-CO" smtClean="0"/>
              <a:t>28/05/2022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CABD4-3E7B-4FBA-A9E7-90DC5C103EB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2463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53695-324C-4408-BF09-9B472E7A1ADC}" type="datetimeFigureOut">
              <a:rPr lang="es-CO" smtClean="0"/>
              <a:t>28/05/2022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CABD4-3E7B-4FBA-A9E7-90DC5C103EB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84348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53695-324C-4408-BF09-9B472E7A1ADC}" type="datetimeFigureOut">
              <a:rPr lang="es-CO" smtClean="0"/>
              <a:t>28/05/2022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CABD4-3E7B-4FBA-A9E7-90DC5C103EB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12281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53695-324C-4408-BF09-9B472E7A1ADC}" type="datetimeFigureOut">
              <a:rPr lang="es-CO" smtClean="0"/>
              <a:t>28/05/2022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CABD4-3E7B-4FBA-A9E7-90DC5C103EB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57645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53695-324C-4408-BF09-9B472E7A1ADC}" type="datetimeFigureOut">
              <a:rPr lang="es-CO" smtClean="0"/>
              <a:t>28/05/2022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CABD4-3E7B-4FBA-A9E7-90DC5C103EB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28858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53695-324C-4408-BF09-9B472E7A1ADC}" type="datetimeFigureOut">
              <a:rPr lang="es-CO" smtClean="0"/>
              <a:t>28/05/2022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FCABD4-3E7B-4FBA-A9E7-90DC5C103EB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69086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/>
          <a:srcRect r="31716" b="39936"/>
          <a:stretch/>
        </p:blipFill>
        <p:spPr>
          <a:xfrm>
            <a:off x="1" y="19553"/>
            <a:ext cx="12164786" cy="878518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6106" y="68540"/>
            <a:ext cx="5744377" cy="733527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6909" y="1287887"/>
            <a:ext cx="10233587" cy="4464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553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/>
          <a:srcRect r="31716" b="39936"/>
          <a:stretch/>
        </p:blipFill>
        <p:spPr>
          <a:xfrm>
            <a:off x="1" y="19553"/>
            <a:ext cx="12164786" cy="878518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6106" y="68540"/>
            <a:ext cx="5744377" cy="733527"/>
          </a:xfrm>
          <a:prstGeom prst="rect">
            <a:avLst/>
          </a:prstGeom>
        </p:spPr>
      </p:pic>
      <p:sp>
        <p:nvSpPr>
          <p:cNvPr id="2" name="CuadroTexto 1"/>
          <p:cNvSpPr txBox="1"/>
          <p:nvPr/>
        </p:nvSpPr>
        <p:spPr>
          <a:xfrm>
            <a:off x="1622358" y="1536700"/>
            <a:ext cx="89200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EJERCICIO: </a:t>
            </a:r>
            <a:r>
              <a:rPr lang="es-ES" dirty="0" smtClean="0"/>
              <a:t> A partir de una lista vacía, ingresar datos por teclado a ella hasta cuando se digite</a:t>
            </a:r>
          </a:p>
          <a:p>
            <a:r>
              <a:rPr lang="es-ES" dirty="0" smtClean="0"/>
              <a:t>El cero, al final mostrar los elementos ingresados y el tamaño de la lista</a:t>
            </a:r>
            <a:endParaRPr lang="es-CO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6941" y="2682703"/>
            <a:ext cx="8364117" cy="2457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3892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/>
          <a:srcRect r="31716" b="39936"/>
          <a:stretch/>
        </p:blipFill>
        <p:spPr>
          <a:xfrm>
            <a:off x="1" y="19553"/>
            <a:ext cx="12164786" cy="878518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6106" y="68540"/>
            <a:ext cx="5744377" cy="733527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5340" y="1291992"/>
            <a:ext cx="9450119" cy="3334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988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/>
          <a:srcRect r="31716" b="39936"/>
          <a:stretch/>
        </p:blipFill>
        <p:spPr>
          <a:xfrm>
            <a:off x="1" y="19553"/>
            <a:ext cx="12164786" cy="878518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6106" y="68540"/>
            <a:ext cx="5744377" cy="733527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098" y="1777818"/>
            <a:ext cx="10246908" cy="3492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8289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/>
          <a:srcRect r="31716" b="39936"/>
          <a:stretch/>
        </p:blipFill>
        <p:spPr>
          <a:xfrm>
            <a:off x="1" y="19553"/>
            <a:ext cx="12164786" cy="878518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6106" y="68540"/>
            <a:ext cx="5744377" cy="733527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7334" y="1220571"/>
            <a:ext cx="9450119" cy="3096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0313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/>
          <a:srcRect r="31716" b="39936"/>
          <a:stretch/>
        </p:blipFill>
        <p:spPr>
          <a:xfrm>
            <a:off x="1" y="19553"/>
            <a:ext cx="12164786" cy="878518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6106" y="68540"/>
            <a:ext cx="5744377" cy="733527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119" y="1152484"/>
            <a:ext cx="9573961" cy="590632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27500" y="1997529"/>
            <a:ext cx="8143197" cy="3022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0457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/>
          <a:srcRect r="31716" b="39936"/>
          <a:stretch/>
        </p:blipFill>
        <p:spPr>
          <a:xfrm>
            <a:off x="1" y="19553"/>
            <a:ext cx="12164786" cy="878518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6106" y="68540"/>
            <a:ext cx="5744377" cy="733527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483" y="1262987"/>
            <a:ext cx="7678222" cy="4048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1745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/>
          <a:srcRect r="31716" b="39936"/>
          <a:stretch/>
        </p:blipFill>
        <p:spPr>
          <a:xfrm>
            <a:off x="1" y="19553"/>
            <a:ext cx="12164786" cy="878518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6106" y="68540"/>
            <a:ext cx="5744377" cy="733527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425004" y="1128518"/>
            <a:ext cx="797202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>
                <a:solidFill>
                  <a:srgbClr val="DB2723"/>
                </a:solidFill>
                <a:latin typeface="Roboto"/>
              </a:rPr>
              <a:t>Para qué sirve </a:t>
            </a:r>
            <a:r>
              <a:rPr lang="es-ES" dirty="0" err="1">
                <a:solidFill>
                  <a:srgbClr val="DB2723"/>
                </a:solidFill>
                <a:latin typeface="Roboto"/>
              </a:rPr>
              <a:t>join</a:t>
            </a:r>
            <a:r>
              <a:rPr lang="es-ES" dirty="0">
                <a:solidFill>
                  <a:srgbClr val="DB2723"/>
                </a:solidFill>
                <a:latin typeface="Roboto"/>
              </a:rPr>
              <a:t> en Python</a:t>
            </a:r>
          </a:p>
          <a:p>
            <a:r>
              <a:rPr lang="es-ES" dirty="0" err="1">
                <a:solidFill>
                  <a:srgbClr val="767676"/>
                </a:solidFill>
                <a:latin typeface="Roboto"/>
              </a:rPr>
              <a:t>Join</a:t>
            </a:r>
            <a:r>
              <a:rPr lang="es-ES" dirty="0">
                <a:solidFill>
                  <a:srgbClr val="767676"/>
                </a:solidFill>
                <a:latin typeface="Roboto"/>
              </a:rPr>
              <a:t> formará una cadena de caracteres, con los elementos de una lista.</a:t>
            </a:r>
            <a:endParaRPr lang="es-ES" b="0" i="0" dirty="0">
              <a:solidFill>
                <a:srgbClr val="767676"/>
              </a:solidFill>
              <a:effectLst/>
              <a:latin typeface="Roboto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449" y="2005296"/>
            <a:ext cx="10026175" cy="1995259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40396" y="3425780"/>
            <a:ext cx="6313260" cy="3097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8784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/>
          <a:srcRect r="31716" b="39936"/>
          <a:stretch/>
        </p:blipFill>
        <p:spPr>
          <a:xfrm>
            <a:off x="1" y="19553"/>
            <a:ext cx="12164786" cy="878518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6106" y="68540"/>
            <a:ext cx="5744377" cy="733527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5572" y="2252482"/>
            <a:ext cx="9707245" cy="3030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980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/>
          <a:srcRect r="31716" b="39936"/>
          <a:stretch/>
        </p:blipFill>
        <p:spPr>
          <a:xfrm>
            <a:off x="1" y="19553"/>
            <a:ext cx="12164786" cy="878518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6106" y="68540"/>
            <a:ext cx="5744377" cy="733527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0887" y="1518971"/>
            <a:ext cx="9850225" cy="382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288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/>
          <a:srcRect r="31716" b="39936"/>
          <a:stretch/>
        </p:blipFill>
        <p:spPr>
          <a:xfrm>
            <a:off x="1" y="19553"/>
            <a:ext cx="12164786" cy="878518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6106" y="68540"/>
            <a:ext cx="5744377" cy="733527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7188" y="1819582"/>
            <a:ext cx="10814861" cy="3756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746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/>
          <a:srcRect r="31716" b="39936"/>
          <a:stretch/>
        </p:blipFill>
        <p:spPr>
          <a:xfrm>
            <a:off x="1" y="19553"/>
            <a:ext cx="12164786" cy="878518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6106" y="68540"/>
            <a:ext cx="5744377" cy="733527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2335" y="1766655"/>
            <a:ext cx="9707330" cy="3324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591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/>
          <a:srcRect r="31716" b="39936"/>
          <a:stretch/>
        </p:blipFill>
        <p:spPr>
          <a:xfrm>
            <a:off x="1" y="19553"/>
            <a:ext cx="12164786" cy="878518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6106" y="68540"/>
            <a:ext cx="5744377" cy="733527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4670" y="1341144"/>
            <a:ext cx="9367994" cy="4983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3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/>
          <a:srcRect r="31716" b="39936"/>
          <a:stretch/>
        </p:blipFill>
        <p:spPr>
          <a:xfrm>
            <a:off x="1" y="19553"/>
            <a:ext cx="12164786" cy="878518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6106" y="68540"/>
            <a:ext cx="5744377" cy="733527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532" y="1169968"/>
            <a:ext cx="6706536" cy="276264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5314" y="1718129"/>
            <a:ext cx="9107171" cy="4182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5441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/>
          <a:srcRect r="31716" b="39936"/>
          <a:stretch/>
        </p:blipFill>
        <p:spPr>
          <a:xfrm>
            <a:off x="1" y="19553"/>
            <a:ext cx="12164786" cy="878518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6106" y="68540"/>
            <a:ext cx="5744377" cy="733527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025" y="2496202"/>
            <a:ext cx="8811075" cy="4107798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7129" y="947058"/>
            <a:ext cx="8888065" cy="1409897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9195194" y="1037318"/>
            <a:ext cx="303275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Error porque esta intentado </a:t>
            </a:r>
          </a:p>
          <a:p>
            <a:r>
              <a:rPr lang="es-ES" dirty="0" smtClean="0"/>
              <a:t>ingresar un dato en la lista, </a:t>
            </a:r>
          </a:p>
          <a:p>
            <a:r>
              <a:rPr lang="es-ES" dirty="0" smtClean="0"/>
              <a:t>Esta línea solo permite</a:t>
            </a:r>
          </a:p>
          <a:p>
            <a:r>
              <a:rPr lang="es-ES" dirty="0" smtClean="0"/>
              <a:t>Modificar un dato ya existente</a:t>
            </a:r>
          </a:p>
          <a:p>
            <a:r>
              <a:rPr lang="es-ES" dirty="0" smtClean="0"/>
              <a:t>De la lista</a:t>
            </a:r>
            <a:endParaRPr lang="es-CO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86386" y="5116462"/>
            <a:ext cx="3953427" cy="7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3649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/>
          <a:srcRect r="31716" b="39936"/>
          <a:stretch/>
        </p:blipFill>
        <p:spPr>
          <a:xfrm>
            <a:off x="1" y="19553"/>
            <a:ext cx="12164786" cy="878518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6106" y="68540"/>
            <a:ext cx="5744377" cy="733527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5972" y="1495362"/>
            <a:ext cx="9354856" cy="895475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55314" y="2755809"/>
            <a:ext cx="7116074" cy="1905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0118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/>
          <a:srcRect r="31716" b="39936"/>
          <a:stretch/>
        </p:blipFill>
        <p:spPr>
          <a:xfrm>
            <a:off x="1" y="19553"/>
            <a:ext cx="12164786" cy="878518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6106" y="68540"/>
            <a:ext cx="5744377" cy="733527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9458" y="1106425"/>
            <a:ext cx="7049484" cy="885949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78076" y="2462274"/>
            <a:ext cx="8176138" cy="2236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55313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414</TotalTime>
  <Words>77</Words>
  <Application>Microsoft Office PowerPoint</Application>
  <PresentationFormat>Panorámica</PresentationFormat>
  <Paragraphs>9</Paragraphs>
  <Slides>17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Roboto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Cuenta Microsoft</dc:creator>
  <cp:lastModifiedBy>Cuenta Microsoft</cp:lastModifiedBy>
  <cp:revision>15</cp:revision>
  <dcterms:created xsi:type="dcterms:W3CDTF">2022-04-21T14:05:11Z</dcterms:created>
  <dcterms:modified xsi:type="dcterms:W3CDTF">2022-05-28T15:02:55Z</dcterms:modified>
</cp:coreProperties>
</file>