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5143500" cx="9144000"/>
  <p:notesSz cx="6858000" cy="9144000"/>
  <p:embeddedFontLst>
    <p:embeddedFont>
      <p:font typeface="Dosis"/>
      <p:regular r:id="rId37"/>
      <p:bold r:id="rId38"/>
    </p:embeddedFont>
    <p:embeddedFont>
      <p:font typeface="Roboto"/>
      <p:regular r:id="rId39"/>
      <p:bold r:id="rId40"/>
      <p:italic r:id="rId41"/>
      <p:boldItalic r:id="rId42"/>
    </p:embeddedFont>
    <p:embeddedFont>
      <p:font typeface="Titillium Web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20" Type="http://schemas.openxmlformats.org/officeDocument/2006/relationships/slide" Target="slides/slide16.xml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22" Type="http://schemas.openxmlformats.org/officeDocument/2006/relationships/slide" Target="slides/slide18.xml"/><Relationship Id="rId44" Type="http://schemas.openxmlformats.org/officeDocument/2006/relationships/font" Target="fonts/TitilliumWeb-bold.fntdata"/><Relationship Id="rId21" Type="http://schemas.openxmlformats.org/officeDocument/2006/relationships/slide" Target="slides/slide17.xml"/><Relationship Id="rId43" Type="http://schemas.openxmlformats.org/officeDocument/2006/relationships/font" Target="fonts/TitilliumWeb-regular.fntdata"/><Relationship Id="rId24" Type="http://schemas.openxmlformats.org/officeDocument/2006/relationships/slide" Target="slides/slide20.xml"/><Relationship Id="rId46" Type="http://schemas.openxmlformats.org/officeDocument/2006/relationships/font" Target="fonts/TitilliumWeb-boldItalic.fntdata"/><Relationship Id="rId23" Type="http://schemas.openxmlformats.org/officeDocument/2006/relationships/slide" Target="slides/slide19.xml"/><Relationship Id="rId45" Type="http://schemas.openxmlformats.org/officeDocument/2006/relationships/font" Target="fonts/TitilliumWeb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Dosis-regular.fntdata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Roboto-regular.fntdata"/><Relationship Id="rId16" Type="http://schemas.openxmlformats.org/officeDocument/2006/relationships/slide" Target="slides/slide12.xml"/><Relationship Id="rId38" Type="http://schemas.openxmlformats.org/officeDocument/2006/relationships/font" Target="fonts/Dosis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presentation/d/1MIqxEP3-kEBBBOIEMs6CwTXq1n12LJZveQokZ9Y_Qk8/edit?usp=sharing" TargetMode="Externa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9b4180397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f9b418039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b6fb1d834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1b6fb1d83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b6fb1d834_0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b6fb1d83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b6fb1d834_0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1b6fb1d83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b6fb1d834_0_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1b6fb1d83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b6fb1d834_0_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1b6fb1d83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b6fb1d834_0_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1b6fb1d83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f9b4180397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f9b418039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fd31d00916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fd31d0091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f9b4180397_0_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f9b418039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ea5ecd9896_0_10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ea5ecd989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ea5ecd9896_0_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ea5ecd989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https://docs.google.com/presentation/d/1MIqxEP3-kEBBBOIEMs6CwTXq1n12LJZveQokZ9Y_Qk8/edit?usp=sharing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fd31d00916_0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fd31d0091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fd31d00916_0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fd31d0091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fd31d00916_0_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fd31d0091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ea5ecd9896_0_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ea5ecd989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ea5ecd9896_0_1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ea5ecd9896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fa0d491d39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fa0d491d3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e09ad5f0c_2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e09ad5f0c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a5ecd9896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a5ecd989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b6fb1d834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1b6fb1d83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b6fb1d834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b6fb1d83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d31d00916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d31d0091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22222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086350" y="-38100"/>
            <a:ext cx="4114800" cy="5219700"/>
          </a:xfrm>
          <a:custGeom>
            <a:rect b="b" l="l" r="r" t="t"/>
            <a:pathLst>
              <a:path extrusionOk="0" h="208788" w="164592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38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fmla="val 51542" name="adj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91" name="Google Shape;91;p11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1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1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inverted">
  <p:cSld name="BLANK_1">
    <p:bg>
      <p:bgPr>
        <a:solidFill>
          <a:srgbClr val="22222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</p:sp>
      <p:sp>
        <p:nvSpPr>
          <p:cNvPr id="97" name="Google Shape;97;p1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2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2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2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rgbClr val="FF870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5086350" y="-38100"/>
            <a:ext cx="4114800" cy="5219700"/>
          </a:xfrm>
          <a:custGeom>
            <a:rect b="b" l="l" r="r" t="t"/>
            <a:pathLst>
              <a:path extrusionOk="0" h="208788" w="164592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fmla="val 51542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44050" y="-38100"/>
            <a:ext cx="4139800" cy="5192625"/>
          </a:xfrm>
          <a:custGeom>
            <a:rect b="b" l="l" r="r" t="t"/>
            <a:pathLst>
              <a:path extrusionOk="0" h="207705" w="165592">
                <a:moveTo>
                  <a:pt x="165592" y="207264"/>
                </a:moveTo>
                <a:lnTo>
                  <a:pt x="58150" y="0"/>
                </a:lnTo>
                <a:lnTo>
                  <a:pt x="0" y="643"/>
                </a:lnTo>
                <a:lnTo>
                  <a:pt x="881" y="207705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23" name="Google Shape;23;p4"/>
          <p:cNvSpPr/>
          <p:nvPr/>
        </p:nvSpPr>
        <p:spPr>
          <a:xfrm flipH="1">
            <a:off x="-647600" y="-14750"/>
            <a:ext cx="24819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57200" lvl="0" marL="457200" rtl="0">
              <a:spcBef>
                <a:spcPts val="600"/>
              </a:spcBef>
              <a:spcAft>
                <a:spcPts val="0"/>
              </a:spcAft>
              <a:buSzPts val="3600"/>
              <a:buChar char="▸"/>
              <a:defRPr i="1" sz="3600"/>
            </a:lvl1pPr>
            <a:lvl2pPr indent="-457200" lvl="1" marL="9144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2pPr>
            <a:lvl3pPr indent="-457200" lvl="2" marL="13716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3pPr>
            <a:lvl4pPr indent="-457200" lvl="3" marL="18288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4pPr>
            <a:lvl5pPr indent="-457200" lvl="4" marL="22860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5pPr>
            <a:lvl6pPr indent="-457200" lvl="5" marL="2743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6pPr>
            <a:lvl7pPr indent="-457200" lvl="6" marL="32004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7pPr>
            <a:lvl8pPr indent="-457200" lvl="7" marL="36576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8pPr>
            <a:lvl9pPr indent="-457200" lvl="8" marL="411480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9pPr>
          </a:lstStyle>
          <a:p/>
        </p:txBody>
      </p:sp>
      <p:sp>
        <p:nvSpPr>
          <p:cNvPr id="25" name="Google Shape;25;p4"/>
          <p:cNvSpPr txBox="1"/>
          <p:nvPr/>
        </p:nvSpPr>
        <p:spPr>
          <a:xfrm>
            <a:off x="-121150" y="-271850"/>
            <a:ext cx="19557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5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6" name="Google Shape;26;p4"/>
          <p:cNvSpPr/>
          <p:nvPr/>
        </p:nvSpPr>
        <p:spPr>
          <a:xfrm flipH="1">
            <a:off x="1440947" y="-14750"/>
            <a:ext cx="7458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 flipH="1">
            <a:off x="6957299" y="4394650"/>
            <a:ext cx="26439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 txBox="1"/>
          <p:nvPr/>
        </p:nvSpPr>
        <p:spPr>
          <a:xfrm>
            <a:off x="6957475" y="4137550"/>
            <a:ext cx="2186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”</a:t>
            </a:r>
            <a:endParaRPr sz="15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9" name="Google Shape;29;p4"/>
          <p:cNvSpPr/>
          <p:nvPr/>
        </p:nvSpPr>
        <p:spPr>
          <a:xfrm flipH="1">
            <a:off x="6626547" y="4394650"/>
            <a:ext cx="7458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32" name="Google Shape;32;p5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▸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42" name="Google Shape;42;p6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6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6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6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53" name="Google Shape;53;p7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7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7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7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7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7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/>
        </p:txBody>
      </p:sp>
      <p:sp>
        <p:nvSpPr>
          <p:cNvPr id="60" name="Google Shape;60;p7"/>
          <p:cNvSpPr txBox="1"/>
          <p:nvPr>
            <p:ph idx="2" type="body"/>
          </p:nvPr>
        </p:nvSpPr>
        <p:spPr>
          <a:xfrm>
            <a:off x="3652189" y="1224350"/>
            <a:ext cx="2423100" cy="3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/>
        </p:txBody>
      </p:sp>
      <p:sp>
        <p:nvSpPr>
          <p:cNvPr id="61" name="Google Shape;61;p7"/>
          <p:cNvSpPr txBox="1"/>
          <p:nvPr>
            <p:ph idx="3" type="body"/>
          </p:nvPr>
        </p:nvSpPr>
        <p:spPr>
          <a:xfrm>
            <a:off x="6199478" y="1224350"/>
            <a:ext cx="2423100" cy="3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65" name="Google Shape;65;p8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8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8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8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8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8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TITLE_ONLY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74" name="Google Shape;74;p9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9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9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9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9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9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0" name="Google Shape;80;p9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83" name="Google Shape;83;p10"/>
          <p:cNvSpPr/>
          <p:nvPr/>
        </p:nvSpPr>
        <p:spPr>
          <a:xfrm flipH="1">
            <a:off x="742953" y="440630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0"/>
          <p:cNvSpPr/>
          <p:nvPr/>
        </p:nvSpPr>
        <p:spPr>
          <a:xfrm flipH="1">
            <a:off x="7861618" y="440630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0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0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0"/>
          <p:cNvSpPr txBox="1"/>
          <p:nvPr>
            <p:ph idx="1" type="body"/>
          </p:nvPr>
        </p:nvSpPr>
        <p:spPr>
          <a:xfrm>
            <a:off x="1123950" y="4406300"/>
            <a:ext cx="6737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88" name="Google Shape;88;p1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astebin.com/0xFCkbuU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startupstockphotos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fontsquirrel.com/fonts/dosis" TargetMode="External"/><Relationship Id="rId4" Type="http://schemas.openxmlformats.org/officeDocument/2006/relationships/hyperlink" Target="https://material.google.com/resources/roboto-noto-fonts.htm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twitter.com/googledocs/status/730087240156643328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piffy/JavaScript-Jest-Testing-101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/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Test-LAB-3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in Javascript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Eseguire test</a:t>
            </a:r>
            <a:endParaRPr/>
          </a:p>
        </p:txBody>
      </p:sp>
      <p:sp>
        <p:nvSpPr>
          <p:cNvPr id="167" name="Google Shape;167;p22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2"/>
          <p:cNvSpPr txBox="1"/>
          <p:nvPr>
            <p:ph idx="1" type="body"/>
          </p:nvPr>
        </p:nvSpPr>
        <p:spPr>
          <a:xfrm>
            <a:off x="1101375" y="1311550"/>
            <a:ext cx="24792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$</a:t>
            </a:r>
            <a:r>
              <a:rPr lang="en" sz="2200"/>
              <a:t> </a:t>
            </a:r>
            <a:r>
              <a:rPr b="1" lang="en" sz="2200">
                <a:latin typeface="Consolas"/>
                <a:ea typeface="Consolas"/>
                <a:cs typeface="Consolas"/>
                <a:sym typeface="Consolas"/>
              </a:rPr>
              <a:t>npm run test</a:t>
            </a:r>
            <a:endParaRPr b="1"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169" name="Google Shape;16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2975" y="1174350"/>
            <a:ext cx="5258625" cy="2593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Funzionalità base di Jest</a:t>
            </a:r>
            <a:endParaRPr/>
          </a:p>
        </p:txBody>
      </p:sp>
      <p:sp>
        <p:nvSpPr>
          <p:cNvPr id="175" name="Google Shape;175;p23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Il test non è altro che una successione di funzioni.</a:t>
            </a:r>
            <a:endParaRPr sz="1700"/>
          </a:p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Char char="▸"/>
            </a:pPr>
            <a:r>
              <a:rPr b="1" lang="en" sz="1700"/>
              <a:t>describe</a:t>
            </a:r>
            <a:r>
              <a:rPr lang="en" sz="1700"/>
              <a:t>  (in italiano descrivi)  delimita una test suite, quindi una serie di test collegati. Come parametro richiede il nome della test suite.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▸"/>
            </a:pPr>
            <a:r>
              <a:rPr b="1" lang="en" sz="1700"/>
              <a:t>test</a:t>
            </a:r>
            <a:r>
              <a:rPr lang="en" sz="1700"/>
              <a:t> delimita un singolo test. Come parametro richiede il nome della test suite. Ha come sinonimo </a:t>
            </a:r>
            <a:r>
              <a:rPr b="1" lang="en" sz="1700"/>
              <a:t>it </a:t>
            </a:r>
            <a:r>
              <a:rPr lang="en" sz="1700"/>
              <a:t>(in italiano deve), in questo caso, in inglese, è d'uso che la prima parola del parametro sia "</a:t>
            </a:r>
            <a:r>
              <a:rPr b="1" lang="en" sz="1700"/>
              <a:t>should</a:t>
            </a:r>
            <a:r>
              <a:rPr lang="en" sz="1700"/>
              <a:t>".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▸"/>
            </a:pPr>
            <a:r>
              <a:rPr b="1" lang="en" sz="1700"/>
              <a:t>expect</a:t>
            </a:r>
            <a:r>
              <a:rPr lang="en" sz="1700"/>
              <a:t> (in italiano aspettatiChe) è la funzione che verifica il risultato. Le condizioni sono espresse da funzioni quali </a:t>
            </a:r>
            <a:r>
              <a:rPr b="1" lang="en" sz="1700"/>
              <a:t>.toBe</a:t>
            </a:r>
            <a:r>
              <a:rPr lang="en" sz="1700"/>
              <a:t> (uguaglianza stretta), </a:t>
            </a:r>
            <a:r>
              <a:rPr b="1" lang="en" sz="1700"/>
              <a:t>toEqual</a:t>
            </a:r>
            <a:r>
              <a:rPr lang="en" sz="1700"/>
              <a:t> (uguaglianza di valore), e moltissime altre. 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Queste tre funzioni sono ampiamente sufficienti per un funzionamento base di Jest.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76" name="Google Shape;176;p23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Funzionalità base di Jest</a:t>
            </a:r>
            <a:endParaRPr/>
          </a:p>
        </p:txBody>
      </p:sp>
      <p:sp>
        <p:nvSpPr>
          <p:cNvPr id="182" name="Google Shape;182;p24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Il test non è altro che una successione di funzioni.</a:t>
            </a:r>
            <a:endParaRPr sz="1700"/>
          </a:p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Char char="▸"/>
            </a:pPr>
            <a:r>
              <a:rPr b="1" lang="en" sz="1700"/>
              <a:t>describe</a:t>
            </a:r>
            <a:r>
              <a:rPr lang="en" sz="1700"/>
              <a:t>  (in italiano descrivi)  delimita una test suite, quindi una serie di test collegati. Come parametro richiede il nome della test suite.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▸"/>
            </a:pPr>
            <a:r>
              <a:rPr b="1" lang="en" sz="1700"/>
              <a:t>test</a:t>
            </a:r>
            <a:r>
              <a:rPr lang="en" sz="1700"/>
              <a:t> delimita un singolo test. Come parametro richiede il nome della test suite. Ha come sinonimo </a:t>
            </a:r>
            <a:r>
              <a:rPr b="1" lang="en" sz="1700"/>
              <a:t>it </a:t>
            </a:r>
            <a:r>
              <a:rPr lang="en" sz="1700"/>
              <a:t>(in italiano deve), in questo caso, in inglese, è d'uso che la prima parola del parametro sia "</a:t>
            </a:r>
            <a:r>
              <a:rPr b="1" lang="en" sz="1700"/>
              <a:t>should</a:t>
            </a:r>
            <a:r>
              <a:rPr lang="en" sz="1700"/>
              <a:t>".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▸"/>
            </a:pPr>
            <a:r>
              <a:rPr b="1" lang="en" sz="1700"/>
              <a:t>expect</a:t>
            </a:r>
            <a:r>
              <a:rPr lang="en" sz="1700"/>
              <a:t> (in italiano aspettatiChe) è la funzione che verifica il risultato. Le condizioni sono espresse da funzioni quali </a:t>
            </a:r>
            <a:r>
              <a:rPr b="1" lang="en" sz="1700"/>
              <a:t>.toBe</a:t>
            </a:r>
            <a:r>
              <a:rPr lang="en" sz="1700"/>
              <a:t> (uguaglianza stretta), </a:t>
            </a:r>
            <a:r>
              <a:rPr b="1" lang="en" sz="1700"/>
              <a:t>toEqual</a:t>
            </a:r>
            <a:r>
              <a:rPr lang="en" sz="1700"/>
              <a:t> (uguaglianza di valore), e moltissime altre. 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Queste tre funzioni sono ampiamente sufficienti per un funzionamento base di Jest.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83" name="Google Shape;183;p24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Primo test</a:t>
            </a:r>
            <a:endParaRPr/>
          </a:p>
        </p:txBody>
      </p:sp>
      <p:sp>
        <p:nvSpPr>
          <p:cNvPr id="189" name="Google Shape;189;p25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Usando i comandi di cui sopra, scrivete un nuova test suite che verifica il funzionamento dell'inizializzazione. Intestate il conto a "Donald Trump" e verificate che la stampa del conto corrente risulti con il suo nome e contenga 0 Euro. </a:t>
            </a:r>
            <a:endParaRPr sz="2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Questo codice non contiene errori.</a:t>
            </a:r>
            <a:endParaRPr sz="2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190" name="Google Shape;190;p25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Secondo</a:t>
            </a:r>
            <a:r>
              <a:rPr lang="en"/>
              <a:t> test</a:t>
            </a:r>
            <a:endParaRPr/>
          </a:p>
        </p:txBody>
      </p:sp>
      <p:sp>
        <p:nvSpPr>
          <p:cNvPr id="196" name="Google Shape;196;p26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Ora scrivere una nuova test suite che controlla la funzione versa(). Versate dapprima 100 Euro e controllate il risultato, quindi aggiungete un secondo test in cui versate ulteriori 50 euro, senza riazzerarlo. </a:t>
            </a:r>
            <a:endParaRPr sz="2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Il codice contiene un errore, che dovrete rimuovere</a:t>
            </a:r>
            <a:endParaRPr sz="2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197" name="Google Shape;197;p26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Terzo</a:t>
            </a:r>
            <a:r>
              <a:rPr lang="en"/>
              <a:t> test</a:t>
            </a:r>
            <a:endParaRPr/>
          </a:p>
        </p:txBody>
      </p:sp>
      <p:sp>
        <p:nvSpPr>
          <p:cNvPr id="203" name="Google Shape;203;p27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500"/>
              <a:t>Scrivere una nuova test suite che controlla la funzione </a:t>
            </a:r>
            <a:r>
              <a:rPr b="1" lang="en" sz="2500"/>
              <a:t>preleva()</a:t>
            </a:r>
            <a:r>
              <a:rPr lang="en" sz="2500"/>
              <a:t>. Verificate tre condizioni: un prelievo di danaro quando il saldo è positivo, un prelievo di danaro che porta il conto in rosso (ma superiore al limite di scoperto) e un prelievo di danaro oltre il limite - in questo caso il prelievo non dovrebbe essere effettuato. Controllare anche la somma prelevata. Anche in questo caso c'è un errore da rilevare e correggere.</a:t>
            </a:r>
            <a:endParaRPr sz="2500"/>
          </a:p>
        </p:txBody>
      </p:sp>
      <p:sp>
        <p:nvSpPr>
          <p:cNvPr id="204" name="Google Shape;204;p27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Cheating</a:t>
            </a:r>
            <a:endParaRPr/>
          </a:p>
        </p:txBody>
      </p:sp>
      <p:sp>
        <p:nvSpPr>
          <p:cNvPr id="210" name="Google Shape;210;p28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Se volete vedere una possibile soluzione, salvate e committate il vostro lavoro, quindi date il comando</a:t>
            </a:r>
            <a:endParaRPr sz="2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/>
              <a:t>git checkout soluzione1</a:t>
            </a:r>
            <a:endParaRPr b="1"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/>
              <a:t>Troverete sia la versione in cui il nome delle funzioni è in italiano sia quella in cui le funzioni sono in inglese</a:t>
            </a:r>
            <a:endParaRPr sz="2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/>
              <a:t>Il tutorial prosegue, ma noi oggi ci fermeremo qui.</a:t>
            </a:r>
            <a:endParaRPr sz="2300"/>
          </a:p>
        </p:txBody>
      </p:sp>
      <p:sp>
        <p:nvSpPr>
          <p:cNvPr id="211" name="Google Shape;211;p2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Primo test</a:t>
            </a:r>
            <a:endParaRPr/>
          </a:p>
        </p:txBody>
      </p:sp>
      <p:sp>
        <p:nvSpPr>
          <p:cNvPr id="217" name="Google Shape;217;p29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8" name="Google Shape;218;p29"/>
          <p:cNvSpPr txBox="1"/>
          <p:nvPr>
            <p:ph idx="1" type="body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 un file chiamato contobancario.test.js</a:t>
            </a:r>
            <a:endParaRPr/>
          </a:p>
        </p:txBody>
      </p:sp>
      <p:sp>
        <p:nvSpPr>
          <p:cNvPr id="219" name="Google Shape;219;p29"/>
          <p:cNvSpPr txBox="1"/>
          <p:nvPr>
            <p:ph idx="2" type="body"/>
          </p:nvPr>
        </p:nvSpPr>
        <p:spPr>
          <a:xfrm>
            <a:off x="5004950" y="1311550"/>
            <a:ext cx="39624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const conto = require('./contobancario');      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test('estratto conto', () =&gt; {                 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let risultato=conto.estrattoConto();         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expect(risultato).toBe(": 0€");              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Primo test</a:t>
            </a:r>
            <a:endParaRPr/>
          </a:p>
        </p:txBody>
      </p:sp>
      <p:sp>
        <p:nvSpPr>
          <p:cNvPr id="225" name="Google Shape;225;p3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30"/>
          <p:cNvSpPr txBox="1"/>
          <p:nvPr>
            <p:ph idx="2" type="body"/>
          </p:nvPr>
        </p:nvSpPr>
        <p:spPr>
          <a:xfrm>
            <a:off x="5004950" y="1311550"/>
            <a:ext cx="41391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const conto = require('./contobancario');       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test('estratto conto', () =&gt; {                  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let risultato=conto.estrattoConto();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         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 expect(risultato).toBe(": 0€");               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7" name="Google Shape;227;p30"/>
          <p:cNvSpPr/>
          <p:nvPr/>
        </p:nvSpPr>
        <p:spPr>
          <a:xfrm>
            <a:off x="1438150" y="1159150"/>
            <a:ext cx="3519300" cy="87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Inclusione del file da testare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(come modulo js)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8" name="Google Shape;228;p30"/>
          <p:cNvSpPr/>
          <p:nvPr/>
        </p:nvSpPr>
        <p:spPr>
          <a:xfrm>
            <a:off x="1438150" y="1997350"/>
            <a:ext cx="3519300" cy="87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Funzione di test (con lambda experession)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9" name="Google Shape;229;p30"/>
          <p:cNvSpPr/>
          <p:nvPr/>
        </p:nvSpPr>
        <p:spPr>
          <a:xfrm>
            <a:off x="2486925" y="2606950"/>
            <a:ext cx="2470500" cy="87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Act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0" name="Google Shape;230;p30"/>
          <p:cNvSpPr/>
          <p:nvPr/>
        </p:nvSpPr>
        <p:spPr>
          <a:xfrm>
            <a:off x="2639425" y="3292750"/>
            <a:ext cx="2470500" cy="87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Assert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Jest</a:t>
            </a:r>
            <a:endParaRPr/>
          </a:p>
        </p:txBody>
      </p:sp>
      <p:sp>
        <p:nvSpPr>
          <p:cNvPr id="236" name="Google Shape;236;p3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31"/>
          <p:cNvSpPr txBox="1"/>
          <p:nvPr>
            <p:ph idx="1" type="body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200"/>
              <a:t>Fixtures</a:t>
            </a:r>
            <a:endParaRPr b="1" sz="22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beforeEach(() =&gt; { ... }); 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afterEach(() =&gt; { ... }); 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beforeAll(() =&gt; { ... }); 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afterAll(() =&gt; { ... });</a:t>
            </a:r>
            <a:r>
              <a:rPr b="1" lang="en" sz="2200"/>
              <a:t> </a:t>
            </a:r>
            <a:endParaRPr b="1" sz="2200"/>
          </a:p>
        </p:txBody>
      </p:sp>
      <p:sp>
        <p:nvSpPr>
          <p:cNvPr id="238" name="Google Shape;238;p31"/>
          <p:cNvSpPr txBox="1"/>
          <p:nvPr>
            <p:ph idx="2" type="body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200"/>
              <a:t>Altri Expect</a:t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expect(x).toBeGreaterThanOrEqual(3.5);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expect(x).toBeNull()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expect(x).toBeUndefined()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expect(x).not.toBeNull();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expect('Tolkien').toMatch(/lk/);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expect(["rosso","verde","blu"]).toContain('rosso');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expect(() =&gt; {x[-1]=0;}).toThrow(RangeError);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Prerequisiti</a:t>
            </a:r>
            <a:endParaRPr/>
          </a:p>
        </p:txBody>
      </p:sp>
      <p:sp>
        <p:nvSpPr>
          <p:cNvPr id="111" name="Google Shape;111;p14"/>
          <p:cNvSpPr txBox="1"/>
          <p:nvPr>
            <p:ph idx="2" type="body"/>
          </p:nvPr>
        </p:nvSpPr>
        <p:spPr>
          <a:xfrm>
            <a:off x="1101375" y="1349550"/>
            <a:ext cx="5828400" cy="17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highlight>
                  <a:srgbClr val="FF8700"/>
                </a:highlight>
              </a:rPr>
              <a:t>COMPUTER DI LABORATORIO o PERSONALE</a:t>
            </a:r>
            <a:endParaRPr sz="1400">
              <a:highlight>
                <a:srgbClr val="FF8700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Sistema node.js installato</a:t>
            </a:r>
            <a:r>
              <a:rPr lang="en" sz="1400"/>
              <a:t>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Accesso a Internet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Avere accesso all’account.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12" name="Google Shape;112;p14"/>
          <p:cNvSpPr txBox="1"/>
          <p:nvPr>
            <p:ph idx="2" type="body"/>
          </p:nvPr>
        </p:nvSpPr>
        <p:spPr>
          <a:xfrm>
            <a:off x="1101375" y="3829725"/>
            <a:ext cx="7585500" cy="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700"/>
              <a:t>LA DURATA PREVISTA DI QUESTA ATTIVITÀ È DI 1-2 ORE DI 50 MINUTI.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3" name="Google Shape;113;p14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"/>
          <p:cNvSpPr txBox="1"/>
          <p:nvPr>
            <p:ph idx="1" type="body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Checkpoint #1:</a:t>
            </a:r>
            <a:endParaRPr/>
          </a:p>
          <a:p>
            <a:pPr indent="-457200" lvl="0" marL="457200" rtl="0" algn="l">
              <a:spcBef>
                <a:spcPts val="600"/>
              </a:spcBef>
              <a:spcAft>
                <a:spcPts val="0"/>
              </a:spcAft>
              <a:buSzPts val="3600"/>
              <a:buChar char="▸"/>
            </a:pPr>
            <a:r>
              <a:rPr lang="en"/>
              <a:t>Sapete creare test di unità tramite Jest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▸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/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Selenium</a:t>
            </a:r>
            <a:endParaRPr/>
          </a:p>
        </p:txBody>
      </p:sp>
      <p:sp>
        <p:nvSpPr>
          <p:cNvPr id="249" name="Google Shape;249;p33"/>
          <p:cNvSpPr txBox="1"/>
          <p:nvPr>
            <p:ph idx="1" type="subTitle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microdemo</a:t>
            </a:r>
            <a:endParaRPr/>
          </a:p>
        </p:txBody>
      </p:sp>
      <p:sp>
        <p:nvSpPr>
          <p:cNvPr id="250" name="Google Shape;250;p33"/>
          <p:cNvSpPr txBox="1"/>
          <p:nvPr>
            <p:ph idx="4294967295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Cos’è Selenium?</a:t>
            </a:r>
            <a:endParaRPr/>
          </a:p>
        </p:txBody>
      </p:sp>
      <p:sp>
        <p:nvSpPr>
          <p:cNvPr id="256" name="Google Shape;256;p34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Selenium</a:t>
            </a:r>
            <a:r>
              <a:rPr lang="en" sz="2400"/>
              <a:t> è un tool open source per la gestione automatizzata dei browser, utilizzato come framework di testing. Composto da diversi strumenti. In particolare, </a:t>
            </a:r>
            <a:r>
              <a:rPr b="1" lang="en" sz="2400" u="sng"/>
              <a:t>Selenium WebDriver</a:t>
            </a:r>
            <a:r>
              <a:rPr lang="en" sz="2400"/>
              <a:t> è lo strumento che simula il comportamento di un utente reale all'interno di un browser: si usa per eseguire localmente o su macchine remote i test all'interno dei browser supportati (tutti i principali, come Firefox, Safari, Edge, Chrome, Internet Explorer...). </a:t>
            </a:r>
            <a:endParaRPr sz="2400"/>
          </a:p>
        </p:txBody>
      </p:sp>
      <p:sp>
        <p:nvSpPr>
          <p:cNvPr id="257" name="Google Shape;257;p34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Installare webdriver</a:t>
            </a:r>
            <a:endParaRPr/>
          </a:p>
        </p:txBody>
      </p:sp>
      <p:sp>
        <p:nvSpPr>
          <p:cNvPr id="263" name="Google Shape;263;p35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35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npm install --save selenium-webdriver chromedriver geckodriver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latin typeface="Titillium Web"/>
                <a:ea typeface="Titillium Web"/>
                <a:cs typeface="Titillium Web"/>
                <a:sym typeface="Titillium Web"/>
              </a:rPr>
              <a:t>(gecko per Firefox)</a:t>
            </a:r>
            <a:endParaRPr sz="17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latin typeface="Titillium Web"/>
                <a:ea typeface="Titillium Web"/>
                <a:cs typeface="Titillium Web"/>
                <a:sym typeface="Titillium Web"/>
              </a:rPr>
              <a:t>Scaricare questo codice di prova: </a:t>
            </a:r>
            <a:r>
              <a:rPr lang="en" sz="1700" u="sng">
                <a:solidFill>
                  <a:schemeClr val="hlink"/>
                </a:solidFill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https://pastebin.com/0xFCkbuU</a:t>
            </a:r>
            <a:r>
              <a:rPr lang="en" sz="1700">
                <a:latin typeface="Titillium Web"/>
                <a:ea typeface="Titillium Web"/>
                <a:cs typeface="Titillium Web"/>
                <a:sym typeface="Titillium Web"/>
              </a:rPr>
              <a:t> e metterlo in un file seleniumtest.js</a:t>
            </a:r>
            <a:endParaRPr sz="17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latin typeface="Titillium Web"/>
                <a:ea typeface="Titillium Web"/>
                <a:cs typeface="Titillium Web"/>
                <a:sym typeface="Titillium Web"/>
              </a:rPr>
              <a:t>Eseguire con node seleniumtest.js</a:t>
            </a:r>
            <a:endParaRPr sz="17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Puttin’ it all together</a:t>
            </a:r>
            <a:endParaRPr/>
          </a:p>
        </p:txBody>
      </p:sp>
      <p:sp>
        <p:nvSpPr>
          <p:cNvPr id="270" name="Google Shape;270;p36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Mettere tutto assieme non è banale.</a:t>
            </a:r>
            <a:endParaRPr b="1"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Vi consiglio di dare un’occhiata ai vari tutorial presenti sulla rete. Inoltre, Jest non è tanto diffuso per i test E2E, è più facile trovare aiuti per altri framework come Mocha o Jasmine. 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71" name="Google Shape;271;p36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7"/>
          <p:cNvSpPr txBox="1"/>
          <p:nvPr>
            <p:ph idx="1" type="body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Checkpoint #2:</a:t>
            </a:r>
            <a:endParaRPr/>
          </a:p>
          <a:p>
            <a:pPr indent="-457200" lvl="0" marL="457200" rtl="0" algn="l">
              <a:spcBef>
                <a:spcPts val="600"/>
              </a:spcBef>
              <a:spcAft>
                <a:spcPts val="0"/>
              </a:spcAft>
              <a:buSzPts val="3600"/>
              <a:buChar char="▸"/>
            </a:pPr>
            <a:r>
              <a:rPr lang="en"/>
              <a:t>Sapete come installare Selenium e Webdriver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▸"/>
            </a:pPr>
            <a:r>
              <a:rPr lang="en"/>
              <a:t>Sapete scrivere uno script elementare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▸"/>
            </a:pPr>
            <a:r>
              <a:rPr lang="en"/>
              <a:t>Avete le basi per costruite i vostri test e2e.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8"/>
          <p:cNvSpPr txBox="1"/>
          <p:nvPr>
            <p:ph type="ctrTitle"/>
          </p:nvPr>
        </p:nvSpPr>
        <p:spPr>
          <a:xfrm>
            <a:off x="1028475" y="2345350"/>
            <a:ext cx="6435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Qualcosa di più significativo</a:t>
            </a:r>
            <a:endParaRPr/>
          </a:p>
        </p:txBody>
      </p:sp>
      <p:sp>
        <p:nvSpPr>
          <p:cNvPr id="282" name="Google Shape;282;p38"/>
          <p:cNvSpPr txBox="1"/>
          <p:nvPr>
            <p:ph idx="1" type="subTitle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</a:t>
            </a:r>
            <a:endParaRPr/>
          </a:p>
        </p:txBody>
      </p:sp>
      <p:sp>
        <p:nvSpPr>
          <p:cNvPr id="283" name="Google Shape;283;p38"/>
          <p:cNvSpPr txBox="1"/>
          <p:nvPr>
            <p:ph idx="4294967295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9"/>
          <p:cNvSpPr txBox="1"/>
          <p:nvPr>
            <p:ph idx="1" type="body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Checkpoint #3:</a:t>
            </a:r>
            <a:endParaRPr/>
          </a:p>
          <a:p>
            <a:pPr indent="-457200" lvl="0" marL="457200" rtl="0" algn="l">
              <a:spcBef>
                <a:spcPts val="600"/>
              </a:spcBef>
              <a:spcAft>
                <a:spcPts val="0"/>
              </a:spcAft>
              <a:buSzPts val="3600"/>
              <a:buChar char="▸"/>
            </a:pPr>
            <a:r>
              <a:rPr lang="en"/>
              <a:t>?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▸"/>
            </a:pPr>
            <a:r>
              <a:rPr lang="en"/>
              <a:t>?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4" name="Google Shape;294;p40"/>
          <p:cNvSpPr txBox="1"/>
          <p:nvPr>
            <p:ph idx="4294967295" type="ctrTitle"/>
          </p:nvPr>
        </p:nvSpPr>
        <p:spPr>
          <a:xfrm>
            <a:off x="1033300" y="1583350"/>
            <a:ext cx="66726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8700"/>
                </a:solidFill>
              </a:rPr>
              <a:t>GRAZIE!</a:t>
            </a:r>
            <a:endParaRPr sz="6000">
              <a:solidFill>
                <a:srgbClr val="FF8700"/>
              </a:solidFill>
            </a:endParaRPr>
          </a:p>
        </p:txBody>
      </p:sp>
      <p:sp>
        <p:nvSpPr>
          <p:cNvPr id="295" name="Google Shape;295;p40"/>
          <p:cNvSpPr txBox="1"/>
          <p:nvPr>
            <p:ph idx="4294967295" type="subTitle"/>
          </p:nvPr>
        </p:nvSpPr>
        <p:spPr>
          <a:xfrm>
            <a:off x="1033300" y="2630575"/>
            <a:ext cx="71850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1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01" name="Google Shape;301;p41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/>
              <a:t>Special thanks to all the people who made and released these awesome resources for free:</a:t>
            </a:r>
            <a:endParaRPr sz="1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900"/>
              <a:buChar char="▸"/>
            </a:pPr>
            <a:r>
              <a:rPr lang="en" sz="1900"/>
              <a:t>Presentation template by </a:t>
            </a:r>
            <a:r>
              <a:rPr lang="en" sz="1900" u="sng">
                <a:hlinkClick r:id="rId3"/>
              </a:rPr>
              <a:t>SlidesCarnival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▸"/>
            </a:pPr>
            <a:r>
              <a:rPr lang="en" sz="1900"/>
              <a:t>Photographs by </a:t>
            </a:r>
            <a:r>
              <a:rPr lang="en" sz="1900" u="sng">
                <a:hlinkClick r:id="rId4"/>
              </a:rPr>
              <a:t>Startupstockphotos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▸"/>
            </a:pPr>
            <a:r>
              <a:rPr lang="en" sz="1900"/>
              <a:t>Anil Gupta (www.guptaanil.com)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▸"/>
            </a:pPr>
            <a:r>
              <a:rPr lang="en" sz="1900"/>
              <a:t>Pete Nicholls (github.com/Aupajo)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▸"/>
            </a:pPr>
            <a:r>
              <a:rPr lang="en" sz="1900"/>
              <a:t>‏Armando Fox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1900"/>
              <a:t>Questo documento è distribuito con licenza CreativeCommon BY-SA 3.0 </a:t>
            </a:r>
            <a:endParaRPr b="1" i="1" sz="19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302" name="Google Shape;302;p4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4025" y="749600"/>
            <a:ext cx="5063250" cy="439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2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08" name="Google Shape;308;p42"/>
          <p:cNvSpPr txBox="1"/>
          <p:nvPr>
            <p:ph idx="1" type="body"/>
          </p:nvPr>
        </p:nvSpPr>
        <p:spPr>
          <a:xfrm>
            <a:off x="1104900" y="1200150"/>
            <a:ext cx="7581900" cy="26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 and colors: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Titles: </a:t>
            </a:r>
            <a:r>
              <a:rPr b="1" lang="en" sz="1800"/>
              <a:t>Dosis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Body copy: </a:t>
            </a:r>
            <a:r>
              <a:rPr b="1" lang="en" sz="1800"/>
              <a:t>Roboto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download the fonts on these pages: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hlinkClick r:id="rId3"/>
              </a:rPr>
              <a:t>https://www.fontsquirrel.com/fonts/dosis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hlinkClick r:id="rId4"/>
              </a:rPr>
              <a:t>https://material.google.com/resources/roboto-noto-fonts.html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Orange </a:t>
            </a:r>
            <a:r>
              <a:rPr b="1" lang="en" sz="1800">
                <a:solidFill>
                  <a:srgbClr val="FF8700"/>
                </a:solidFill>
              </a:rPr>
              <a:t>#ff8700</a:t>
            </a:r>
            <a:endParaRPr b="1" sz="1800">
              <a:solidFill>
                <a:srgbClr val="FF8700"/>
              </a:solidFill>
            </a:endParaRPr>
          </a:p>
        </p:txBody>
      </p:sp>
      <p:sp>
        <p:nvSpPr>
          <p:cNvPr id="309" name="Google Shape;309;p42"/>
          <p:cNvSpPr txBox="1"/>
          <p:nvPr/>
        </p:nvSpPr>
        <p:spPr>
          <a:xfrm>
            <a:off x="1104900" y="4400250"/>
            <a:ext cx="68859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10" name="Google Shape;310;p42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p43"/>
          <p:cNvGrpSpPr/>
          <p:nvPr/>
        </p:nvGrpSpPr>
        <p:grpSpPr>
          <a:xfrm>
            <a:off x="3303772" y="275619"/>
            <a:ext cx="342903" cy="447293"/>
            <a:chOff x="590250" y="244200"/>
            <a:chExt cx="407975" cy="532175"/>
          </a:xfrm>
        </p:grpSpPr>
        <p:sp>
          <p:nvSpPr>
            <p:cNvPr id="316" name="Google Shape;316;p43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43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43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43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43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43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43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43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43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43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43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43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43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43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0" name="Google Shape;330;p43"/>
          <p:cNvGrpSpPr/>
          <p:nvPr/>
        </p:nvGrpSpPr>
        <p:grpSpPr>
          <a:xfrm>
            <a:off x="3856464" y="341641"/>
            <a:ext cx="372594" cy="310145"/>
            <a:chOff x="1247825" y="322750"/>
            <a:chExt cx="443300" cy="369000"/>
          </a:xfrm>
        </p:grpSpPr>
        <p:sp>
          <p:nvSpPr>
            <p:cNvPr id="331" name="Google Shape;331;p43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43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43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43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43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6" name="Google Shape;336;p43"/>
          <p:cNvGrpSpPr/>
          <p:nvPr/>
        </p:nvGrpSpPr>
        <p:grpSpPr>
          <a:xfrm>
            <a:off x="4429643" y="340107"/>
            <a:ext cx="356204" cy="313212"/>
            <a:chOff x="1929775" y="320925"/>
            <a:chExt cx="423800" cy="372650"/>
          </a:xfrm>
        </p:grpSpPr>
        <p:sp>
          <p:nvSpPr>
            <p:cNvPr id="337" name="Google Shape;337;p43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43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43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43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43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2" name="Google Shape;342;p43"/>
          <p:cNvSpPr/>
          <p:nvPr/>
        </p:nvSpPr>
        <p:spPr>
          <a:xfrm>
            <a:off x="5026945" y="328854"/>
            <a:ext cx="291717" cy="335738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43"/>
          <p:cNvSpPr/>
          <p:nvPr/>
        </p:nvSpPr>
        <p:spPr>
          <a:xfrm>
            <a:off x="5611913" y="329884"/>
            <a:ext cx="251793" cy="333679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4" name="Google Shape;344;p43"/>
          <p:cNvGrpSpPr/>
          <p:nvPr/>
        </p:nvGrpSpPr>
        <p:grpSpPr>
          <a:xfrm>
            <a:off x="6699287" y="304785"/>
            <a:ext cx="336767" cy="383835"/>
            <a:chOff x="4630125" y="278900"/>
            <a:chExt cx="400675" cy="456675"/>
          </a:xfrm>
        </p:grpSpPr>
        <p:sp>
          <p:nvSpPr>
            <p:cNvPr id="345" name="Google Shape;345;p43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43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43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43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9" name="Google Shape;349;p43"/>
          <p:cNvSpPr/>
          <p:nvPr/>
        </p:nvSpPr>
        <p:spPr>
          <a:xfrm>
            <a:off x="7239876" y="328350"/>
            <a:ext cx="385895" cy="336746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0" name="Google Shape;350;p43"/>
          <p:cNvGrpSpPr/>
          <p:nvPr/>
        </p:nvGrpSpPr>
        <p:grpSpPr>
          <a:xfrm>
            <a:off x="3308899" y="851341"/>
            <a:ext cx="342882" cy="418128"/>
            <a:chOff x="596350" y="929175"/>
            <a:chExt cx="407950" cy="497475"/>
          </a:xfrm>
        </p:grpSpPr>
        <p:sp>
          <p:nvSpPr>
            <p:cNvPr id="351" name="Google Shape;351;p43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43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43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43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43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43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43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43"/>
          <p:cNvGrpSpPr/>
          <p:nvPr/>
        </p:nvGrpSpPr>
        <p:grpSpPr>
          <a:xfrm>
            <a:off x="4433215" y="912256"/>
            <a:ext cx="349060" cy="298882"/>
            <a:chOff x="1934025" y="1001650"/>
            <a:chExt cx="415300" cy="355600"/>
          </a:xfrm>
        </p:grpSpPr>
        <p:sp>
          <p:nvSpPr>
            <p:cNvPr id="359" name="Google Shape;359;p43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43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43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43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3" name="Google Shape;363;p43"/>
          <p:cNvSpPr/>
          <p:nvPr/>
        </p:nvSpPr>
        <p:spPr>
          <a:xfrm>
            <a:off x="4997274" y="887198"/>
            <a:ext cx="351077" cy="349039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3"/>
          <p:cNvSpPr/>
          <p:nvPr/>
        </p:nvSpPr>
        <p:spPr>
          <a:xfrm>
            <a:off x="5562784" y="904597"/>
            <a:ext cx="350068" cy="314242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43"/>
          <p:cNvSpPr/>
          <p:nvPr/>
        </p:nvSpPr>
        <p:spPr>
          <a:xfrm>
            <a:off x="6132896" y="907161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43"/>
          <p:cNvSpPr/>
          <p:nvPr/>
        </p:nvSpPr>
        <p:spPr>
          <a:xfrm>
            <a:off x="6709164" y="910229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7" name="Google Shape;367;p43"/>
          <p:cNvGrpSpPr/>
          <p:nvPr/>
        </p:nvGrpSpPr>
        <p:grpSpPr>
          <a:xfrm>
            <a:off x="7257610" y="889731"/>
            <a:ext cx="350068" cy="350573"/>
            <a:chOff x="5294400" y="974850"/>
            <a:chExt cx="416500" cy="417100"/>
          </a:xfrm>
        </p:grpSpPr>
        <p:sp>
          <p:nvSpPr>
            <p:cNvPr id="368" name="Google Shape;368;p43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43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0" name="Google Shape;370;p43"/>
          <p:cNvGrpSpPr/>
          <p:nvPr/>
        </p:nvGrpSpPr>
        <p:grpSpPr>
          <a:xfrm>
            <a:off x="7780632" y="850332"/>
            <a:ext cx="433992" cy="422729"/>
            <a:chOff x="5916675" y="927975"/>
            <a:chExt cx="516350" cy="502950"/>
          </a:xfrm>
        </p:grpSpPr>
        <p:sp>
          <p:nvSpPr>
            <p:cNvPr id="371" name="Google Shape;371;p43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43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3" name="Google Shape;373;p43"/>
          <p:cNvGrpSpPr/>
          <p:nvPr/>
        </p:nvGrpSpPr>
        <p:grpSpPr>
          <a:xfrm>
            <a:off x="3282276" y="1499745"/>
            <a:ext cx="391001" cy="264085"/>
            <a:chOff x="564675" y="1700625"/>
            <a:chExt cx="465200" cy="314200"/>
          </a:xfrm>
        </p:grpSpPr>
        <p:sp>
          <p:nvSpPr>
            <p:cNvPr id="374" name="Google Shape;374;p43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43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43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7" name="Google Shape;377;p43"/>
          <p:cNvGrpSpPr/>
          <p:nvPr/>
        </p:nvGrpSpPr>
        <p:grpSpPr>
          <a:xfrm>
            <a:off x="3847260" y="1435257"/>
            <a:ext cx="391001" cy="382827"/>
            <a:chOff x="1236875" y="1623900"/>
            <a:chExt cx="465200" cy="455475"/>
          </a:xfrm>
        </p:grpSpPr>
        <p:sp>
          <p:nvSpPr>
            <p:cNvPr id="378" name="Google Shape;378;p43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43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43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43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43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43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43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5" name="Google Shape;385;p43"/>
          <p:cNvGrpSpPr/>
          <p:nvPr/>
        </p:nvGrpSpPr>
        <p:grpSpPr>
          <a:xfrm>
            <a:off x="4424515" y="1443452"/>
            <a:ext cx="366458" cy="366437"/>
            <a:chOff x="1923675" y="1633650"/>
            <a:chExt cx="436000" cy="435975"/>
          </a:xfrm>
        </p:grpSpPr>
        <p:sp>
          <p:nvSpPr>
            <p:cNvPr id="386" name="Google Shape;386;p43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43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43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43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43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43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2" name="Google Shape;392;p43"/>
          <p:cNvGrpSpPr/>
          <p:nvPr/>
        </p:nvGrpSpPr>
        <p:grpSpPr>
          <a:xfrm>
            <a:off x="4987966" y="1441918"/>
            <a:ext cx="369505" cy="369505"/>
            <a:chOff x="2594050" y="1631825"/>
            <a:chExt cx="439625" cy="439625"/>
          </a:xfrm>
        </p:grpSpPr>
        <p:sp>
          <p:nvSpPr>
            <p:cNvPr id="393" name="Google Shape;393;p43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43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43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43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7" name="Google Shape;397;p43"/>
          <p:cNvSpPr/>
          <p:nvPr/>
        </p:nvSpPr>
        <p:spPr>
          <a:xfrm>
            <a:off x="5569424" y="1458340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8" name="Google Shape;398;p43"/>
          <p:cNvGrpSpPr/>
          <p:nvPr/>
        </p:nvGrpSpPr>
        <p:grpSpPr>
          <a:xfrm>
            <a:off x="6152731" y="1414287"/>
            <a:ext cx="299911" cy="424768"/>
            <a:chOff x="3979850" y="1598950"/>
            <a:chExt cx="356825" cy="505375"/>
          </a:xfrm>
        </p:grpSpPr>
        <p:sp>
          <p:nvSpPr>
            <p:cNvPr id="399" name="Google Shape;399;p43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43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1" name="Google Shape;401;p43"/>
          <p:cNvGrpSpPr/>
          <p:nvPr/>
        </p:nvGrpSpPr>
        <p:grpSpPr>
          <a:xfrm>
            <a:off x="6670121" y="1505376"/>
            <a:ext cx="395098" cy="242589"/>
            <a:chOff x="4595425" y="1707325"/>
            <a:chExt cx="470075" cy="288625"/>
          </a:xfrm>
        </p:grpSpPr>
        <p:sp>
          <p:nvSpPr>
            <p:cNvPr id="402" name="Google Shape;402;p43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43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43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43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43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7" name="Google Shape;407;p43"/>
          <p:cNvGrpSpPr/>
          <p:nvPr/>
        </p:nvGrpSpPr>
        <p:grpSpPr>
          <a:xfrm>
            <a:off x="7254038" y="1446016"/>
            <a:ext cx="357234" cy="361310"/>
            <a:chOff x="5290150" y="1636700"/>
            <a:chExt cx="425025" cy="429875"/>
          </a:xfrm>
        </p:grpSpPr>
        <p:sp>
          <p:nvSpPr>
            <p:cNvPr id="408" name="Google Shape;408;p43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43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0" name="Google Shape;410;p43"/>
          <p:cNvGrpSpPr/>
          <p:nvPr/>
        </p:nvGrpSpPr>
        <p:grpSpPr>
          <a:xfrm>
            <a:off x="7817992" y="1435257"/>
            <a:ext cx="359272" cy="376691"/>
            <a:chOff x="5961125" y="1623900"/>
            <a:chExt cx="427450" cy="448175"/>
          </a:xfrm>
        </p:grpSpPr>
        <p:sp>
          <p:nvSpPr>
            <p:cNvPr id="411" name="Google Shape;411;p43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43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43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43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43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43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43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8" name="Google Shape;418;p43"/>
          <p:cNvGrpSpPr/>
          <p:nvPr/>
        </p:nvGrpSpPr>
        <p:grpSpPr>
          <a:xfrm>
            <a:off x="8370684" y="1444986"/>
            <a:ext cx="383835" cy="363369"/>
            <a:chOff x="6618700" y="1635475"/>
            <a:chExt cx="456675" cy="432325"/>
          </a:xfrm>
        </p:grpSpPr>
        <p:sp>
          <p:nvSpPr>
            <p:cNvPr id="419" name="Google Shape;419;p43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43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43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43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43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4" name="Google Shape;424;p43"/>
          <p:cNvGrpSpPr/>
          <p:nvPr/>
        </p:nvGrpSpPr>
        <p:grpSpPr>
          <a:xfrm>
            <a:off x="3325772" y="2028398"/>
            <a:ext cx="304009" cy="326513"/>
            <a:chOff x="616425" y="2329600"/>
            <a:chExt cx="361700" cy="388475"/>
          </a:xfrm>
        </p:grpSpPr>
        <p:sp>
          <p:nvSpPr>
            <p:cNvPr id="425" name="Google Shape;425;p43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43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43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43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43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43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43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43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3" name="Google Shape;433;p43"/>
          <p:cNvGrpSpPr/>
          <p:nvPr/>
        </p:nvGrpSpPr>
        <p:grpSpPr>
          <a:xfrm>
            <a:off x="3882582" y="2031466"/>
            <a:ext cx="320378" cy="320378"/>
            <a:chOff x="1278900" y="2333250"/>
            <a:chExt cx="381175" cy="381175"/>
          </a:xfrm>
        </p:grpSpPr>
        <p:sp>
          <p:nvSpPr>
            <p:cNvPr id="434" name="Google Shape;434;p43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43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43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43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8" name="Google Shape;438;p43"/>
          <p:cNvGrpSpPr/>
          <p:nvPr/>
        </p:nvGrpSpPr>
        <p:grpSpPr>
          <a:xfrm>
            <a:off x="4447545" y="2031466"/>
            <a:ext cx="320399" cy="320378"/>
            <a:chOff x="1951075" y="2333250"/>
            <a:chExt cx="381200" cy="381175"/>
          </a:xfrm>
        </p:grpSpPr>
        <p:sp>
          <p:nvSpPr>
            <p:cNvPr id="439" name="Google Shape;439;p43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43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43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43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3" name="Google Shape;443;p43"/>
          <p:cNvGrpSpPr/>
          <p:nvPr/>
        </p:nvGrpSpPr>
        <p:grpSpPr>
          <a:xfrm>
            <a:off x="5012529" y="2031466"/>
            <a:ext cx="320378" cy="320378"/>
            <a:chOff x="2623275" y="2333250"/>
            <a:chExt cx="381175" cy="381175"/>
          </a:xfrm>
        </p:grpSpPr>
        <p:sp>
          <p:nvSpPr>
            <p:cNvPr id="444" name="Google Shape;444;p43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43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43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43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8" name="Google Shape;448;p43"/>
          <p:cNvGrpSpPr/>
          <p:nvPr/>
        </p:nvGrpSpPr>
        <p:grpSpPr>
          <a:xfrm>
            <a:off x="5652234" y="1976203"/>
            <a:ext cx="170937" cy="426827"/>
            <a:chOff x="3384375" y="2267500"/>
            <a:chExt cx="203375" cy="507825"/>
          </a:xfrm>
        </p:grpSpPr>
        <p:sp>
          <p:nvSpPr>
            <p:cNvPr id="449" name="Google Shape;449;p43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43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43"/>
          <p:cNvGrpSpPr/>
          <p:nvPr/>
        </p:nvGrpSpPr>
        <p:grpSpPr>
          <a:xfrm>
            <a:off x="6797541" y="2030436"/>
            <a:ext cx="140237" cy="318339"/>
            <a:chOff x="4747025" y="2332025"/>
            <a:chExt cx="166850" cy="378750"/>
          </a:xfrm>
        </p:grpSpPr>
        <p:sp>
          <p:nvSpPr>
            <p:cNvPr id="452" name="Google Shape;452;p43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43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4" name="Google Shape;454;p43"/>
          <p:cNvGrpSpPr/>
          <p:nvPr/>
        </p:nvGrpSpPr>
        <p:grpSpPr>
          <a:xfrm>
            <a:off x="6230015" y="1978241"/>
            <a:ext cx="145343" cy="422729"/>
            <a:chOff x="4071800" y="2269925"/>
            <a:chExt cx="172925" cy="502950"/>
          </a:xfrm>
        </p:grpSpPr>
        <p:sp>
          <p:nvSpPr>
            <p:cNvPr id="455" name="Google Shape;455;p43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43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7" name="Google Shape;457;p43"/>
          <p:cNvSpPr/>
          <p:nvPr/>
        </p:nvSpPr>
        <p:spPr>
          <a:xfrm>
            <a:off x="7272636" y="2022841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8" name="Google Shape;458;p43"/>
          <p:cNvGrpSpPr/>
          <p:nvPr/>
        </p:nvGrpSpPr>
        <p:grpSpPr>
          <a:xfrm>
            <a:off x="7827721" y="2028902"/>
            <a:ext cx="345971" cy="325505"/>
            <a:chOff x="5972700" y="2330200"/>
            <a:chExt cx="411625" cy="387275"/>
          </a:xfrm>
        </p:grpSpPr>
        <p:sp>
          <p:nvSpPr>
            <p:cNvPr id="459" name="Google Shape;459;p43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3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1" name="Google Shape;461;p43"/>
          <p:cNvGrpSpPr/>
          <p:nvPr/>
        </p:nvGrpSpPr>
        <p:grpSpPr>
          <a:xfrm>
            <a:off x="3423018" y="2557031"/>
            <a:ext cx="109538" cy="399195"/>
            <a:chOff x="732125" y="2958550"/>
            <a:chExt cx="130325" cy="474950"/>
          </a:xfrm>
        </p:grpSpPr>
        <p:sp>
          <p:nvSpPr>
            <p:cNvPr id="462" name="Google Shape;462;p43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43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43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43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43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43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3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43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0" name="Google Shape;470;p43"/>
          <p:cNvSpPr/>
          <p:nvPr/>
        </p:nvSpPr>
        <p:spPr>
          <a:xfrm>
            <a:off x="4439938" y="2541260"/>
            <a:ext cx="335738" cy="43092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43"/>
          <p:cNvSpPr/>
          <p:nvPr/>
        </p:nvSpPr>
        <p:spPr>
          <a:xfrm>
            <a:off x="3918430" y="2541260"/>
            <a:ext cx="248746" cy="430924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2" name="Google Shape;472;p43"/>
          <p:cNvGrpSpPr/>
          <p:nvPr/>
        </p:nvGrpSpPr>
        <p:grpSpPr>
          <a:xfrm>
            <a:off x="4978762" y="2569827"/>
            <a:ext cx="387933" cy="367467"/>
            <a:chOff x="2583100" y="2973775"/>
            <a:chExt cx="461550" cy="437200"/>
          </a:xfrm>
        </p:grpSpPr>
        <p:sp>
          <p:nvSpPr>
            <p:cNvPr id="473" name="Google Shape;473;p43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3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5" name="Google Shape;475;p43"/>
          <p:cNvSpPr/>
          <p:nvPr/>
        </p:nvSpPr>
        <p:spPr>
          <a:xfrm>
            <a:off x="6689706" y="2578622"/>
            <a:ext cx="356204" cy="356204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6" name="Google Shape;476;p43"/>
          <p:cNvGrpSpPr/>
          <p:nvPr/>
        </p:nvGrpSpPr>
        <p:grpSpPr>
          <a:xfrm>
            <a:off x="7218211" y="2597984"/>
            <a:ext cx="435022" cy="323445"/>
            <a:chOff x="5247525" y="3007275"/>
            <a:chExt cx="517575" cy="384825"/>
          </a:xfrm>
        </p:grpSpPr>
        <p:sp>
          <p:nvSpPr>
            <p:cNvPr id="477" name="Google Shape;477;p43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3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43"/>
          <p:cNvGrpSpPr/>
          <p:nvPr/>
        </p:nvGrpSpPr>
        <p:grpSpPr>
          <a:xfrm>
            <a:off x="6129197" y="2579556"/>
            <a:ext cx="342882" cy="350068"/>
            <a:chOff x="3951850" y="2985350"/>
            <a:chExt cx="407950" cy="416500"/>
          </a:xfrm>
        </p:grpSpPr>
        <p:sp>
          <p:nvSpPr>
            <p:cNvPr id="480" name="Google Shape;480;p43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3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3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3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4" name="Google Shape;484;p43"/>
          <p:cNvGrpSpPr/>
          <p:nvPr/>
        </p:nvGrpSpPr>
        <p:grpSpPr>
          <a:xfrm>
            <a:off x="3285869" y="3169104"/>
            <a:ext cx="397136" cy="305017"/>
            <a:chOff x="568950" y="3686775"/>
            <a:chExt cx="472500" cy="362900"/>
          </a:xfrm>
        </p:grpSpPr>
        <p:sp>
          <p:nvSpPr>
            <p:cNvPr id="485" name="Google Shape;485;p43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3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3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8" name="Google Shape;488;p43"/>
          <p:cNvSpPr/>
          <p:nvPr/>
        </p:nvSpPr>
        <p:spPr>
          <a:xfrm>
            <a:off x="7862711" y="2562252"/>
            <a:ext cx="270221" cy="388962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9" name="Google Shape;489;p43"/>
          <p:cNvGrpSpPr/>
          <p:nvPr/>
        </p:nvGrpSpPr>
        <p:grpSpPr>
          <a:xfrm>
            <a:off x="3853921" y="3194697"/>
            <a:ext cx="377700" cy="253852"/>
            <a:chOff x="1244800" y="3717225"/>
            <a:chExt cx="449375" cy="302025"/>
          </a:xfrm>
        </p:grpSpPr>
        <p:sp>
          <p:nvSpPr>
            <p:cNvPr id="490" name="Google Shape;490;p43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3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3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3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3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3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6" name="Google Shape;496;p43"/>
          <p:cNvGrpSpPr/>
          <p:nvPr/>
        </p:nvGrpSpPr>
        <p:grpSpPr>
          <a:xfrm>
            <a:off x="4424011" y="3175239"/>
            <a:ext cx="367467" cy="287115"/>
            <a:chOff x="1923075" y="3694075"/>
            <a:chExt cx="437200" cy="341600"/>
          </a:xfrm>
        </p:grpSpPr>
        <p:sp>
          <p:nvSpPr>
            <p:cNvPr id="497" name="Google Shape;497;p43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3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3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3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3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3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3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3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3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6" name="Google Shape;506;p43"/>
          <p:cNvGrpSpPr/>
          <p:nvPr/>
        </p:nvGrpSpPr>
        <p:grpSpPr>
          <a:xfrm>
            <a:off x="4992567" y="3170638"/>
            <a:ext cx="360301" cy="295814"/>
            <a:chOff x="2599525" y="3688600"/>
            <a:chExt cx="428675" cy="351950"/>
          </a:xfrm>
        </p:grpSpPr>
        <p:sp>
          <p:nvSpPr>
            <p:cNvPr id="507" name="Google Shape;507;p43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3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3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0" name="Google Shape;510;p43"/>
          <p:cNvGrpSpPr/>
          <p:nvPr/>
        </p:nvGrpSpPr>
        <p:grpSpPr>
          <a:xfrm>
            <a:off x="5574950" y="3150171"/>
            <a:ext cx="333700" cy="329077"/>
            <a:chOff x="3292425" y="3664250"/>
            <a:chExt cx="397025" cy="391525"/>
          </a:xfrm>
        </p:grpSpPr>
        <p:sp>
          <p:nvSpPr>
            <p:cNvPr id="511" name="Google Shape;511;p43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3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3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4" name="Google Shape;514;p43"/>
          <p:cNvGrpSpPr/>
          <p:nvPr/>
        </p:nvGrpSpPr>
        <p:grpSpPr>
          <a:xfrm>
            <a:off x="6112807" y="3192638"/>
            <a:ext cx="369526" cy="268183"/>
            <a:chOff x="3932350" y="3714775"/>
            <a:chExt cx="439650" cy="319075"/>
          </a:xfrm>
        </p:grpSpPr>
        <p:sp>
          <p:nvSpPr>
            <p:cNvPr id="515" name="Google Shape;515;p43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3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3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3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3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0" name="Google Shape;520;p43"/>
          <p:cNvGrpSpPr/>
          <p:nvPr/>
        </p:nvGrpSpPr>
        <p:grpSpPr>
          <a:xfrm>
            <a:off x="6677791" y="3192638"/>
            <a:ext cx="369505" cy="268183"/>
            <a:chOff x="4604550" y="3714775"/>
            <a:chExt cx="439625" cy="319075"/>
          </a:xfrm>
        </p:grpSpPr>
        <p:sp>
          <p:nvSpPr>
            <p:cNvPr id="521" name="Google Shape;521;p43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3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3" name="Google Shape;523;p43"/>
          <p:cNvGrpSpPr/>
          <p:nvPr/>
        </p:nvGrpSpPr>
        <p:grpSpPr>
          <a:xfrm>
            <a:off x="7256076" y="3165006"/>
            <a:ext cx="353136" cy="313738"/>
            <a:chOff x="5292575" y="3681900"/>
            <a:chExt cx="420150" cy="373275"/>
          </a:xfrm>
        </p:grpSpPr>
        <p:sp>
          <p:nvSpPr>
            <p:cNvPr id="524" name="Google Shape;524;p43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3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3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3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3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3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3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1" name="Google Shape;531;p43"/>
          <p:cNvGrpSpPr/>
          <p:nvPr/>
        </p:nvGrpSpPr>
        <p:grpSpPr>
          <a:xfrm>
            <a:off x="7801098" y="3125082"/>
            <a:ext cx="393060" cy="393060"/>
            <a:chOff x="5941025" y="3634400"/>
            <a:chExt cx="467650" cy="467650"/>
          </a:xfrm>
        </p:grpSpPr>
        <p:sp>
          <p:nvSpPr>
            <p:cNvPr id="532" name="Google Shape;532;p43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3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3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3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3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3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8" name="Google Shape;538;p43"/>
          <p:cNvGrpSpPr/>
          <p:nvPr/>
        </p:nvGrpSpPr>
        <p:grpSpPr>
          <a:xfrm>
            <a:off x="8391171" y="3150171"/>
            <a:ext cx="342882" cy="342903"/>
            <a:chOff x="6643075" y="3664250"/>
            <a:chExt cx="407950" cy="407975"/>
          </a:xfrm>
        </p:grpSpPr>
        <p:sp>
          <p:nvSpPr>
            <p:cNvPr id="539" name="Google Shape;539;p43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3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43"/>
          <p:cNvGrpSpPr/>
          <p:nvPr/>
        </p:nvGrpSpPr>
        <p:grpSpPr>
          <a:xfrm>
            <a:off x="3292005" y="3700825"/>
            <a:ext cx="371564" cy="371543"/>
            <a:chOff x="576250" y="4319400"/>
            <a:chExt cx="442075" cy="442050"/>
          </a:xfrm>
        </p:grpSpPr>
        <p:sp>
          <p:nvSpPr>
            <p:cNvPr id="542" name="Google Shape;542;p43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3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3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6" name="Google Shape;546;p43"/>
          <p:cNvSpPr/>
          <p:nvPr/>
        </p:nvSpPr>
        <p:spPr>
          <a:xfrm>
            <a:off x="3841668" y="377312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43"/>
          <p:cNvSpPr/>
          <p:nvPr/>
        </p:nvSpPr>
        <p:spPr>
          <a:xfrm>
            <a:off x="6132391" y="3716303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43"/>
          <p:cNvSpPr/>
          <p:nvPr/>
        </p:nvSpPr>
        <p:spPr>
          <a:xfrm>
            <a:off x="5567386" y="3737799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43"/>
          <p:cNvSpPr/>
          <p:nvPr/>
        </p:nvSpPr>
        <p:spPr>
          <a:xfrm>
            <a:off x="6695863" y="3714769"/>
            <a:ext cx="343912" cy="34393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0" name="Google Shape;550;p43"/>
          <p:cNvGrpSpPr/>
          <p:nvPr/>
        </p:nvGrpSpPr>
        <p:grpSpPr>
          <a:xfrm>
            <a:off x="7235610" y="3719757"/>
            <a:ext cx="394068" cy="325505"/>
            <a:chOff x="5268225" y="4341925"/>
            <a:chExt cx="468850" cy="387275"/>
          </a:xfrm>
        </p:grpSpPr>
        <p:sp>
          <p:nvSpPr>
            <p:cNvPr id="551" name="Google Shape;551;p43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3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9" name="Google Shape;559;p43"/>
          <p:cNvGrpSpPr/>
          <p:nvPr/>
        </p:nvGrpSpPr>
        <p:grpSpPr>
          <a:xfrm>
            <a:off x="7820556" y="3709524"/>
            <a:ext cx="354145" cy="354145"/>
            <a:chOff x="5964175" y="4329750"/>
            <a:chExt cx="421350" cy="421350"/>
          </a:xfrm>
        </p:grpSpPr>
        <p:sp>
          <p:nvSpPr>
            <p:cNvPr id="560" name="Google Shape;560;p43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43"/>
          <p:cNvGrpSpPr/>
          <p:nvPr/>
        </p:nvGrpSpPr>
        <p:grpSpPr>
          <a:xfrm>
            <a:off x="3856464" y="4274508"/>
            <a:ext cx="372594" cy="360301"/>
            <a:chOff x="1247825" y="5001950"/>
            <a:chExt cx="443300" cy="428675"/>
          </a:xfrm>
        </p:grpSpPr>
        <p:sp>
          <p:nvSpPr>
            <p:cNvPr id="563" name="Google Shape;563;p43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9" name="Google Shape;569;p43"/>
          <p:cNvGrpSpPr/>
          <p:nvPr/>
        </p:nvGrpSpPr>
        <p:grpSpPr>
          <a:xfrm>
            <a:off x="4454710" y="4256585"/>
            <a:ext cx="306068" cy="389992"/>
            <a:chOff x="1959600" y="4980625"/>
            <a:chExt cx="364150" cy="464000"/>
          </a:xfrm>
        </p:grpSpPr>
        <p:sp>
          <p:nvSpPr>
            <p:cNvPr id="570" name="Google Shape;570;p43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3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3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3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3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3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3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7" name="Google Shape;577;p43"/>
          <p:cNvGrpSpPr/>
          <p:nvPr/>
        </p:nvGrpSpPr>
        <p:grpSpPr>
          <a:xfrm>
            <a:off x="4997190" y="4271440"/>
            <a:ext cx="351077" cy="360806"/>
            <a:chOff x="2605025" y="4998300"/>
            <a:chExt cx="417700" cy="429275"/>
          </a:xfrm>
        </p:grpSpPr>
        <p:sp>
          <p:nvSpPr>
            <p:cNvPr id="578" name="Google Shape;578;p43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1" name="Google Shape;581;p43"/>
          <p:cNvGrpSpPr/>
          <p:nvPr/>
        </p:nvGrpSpPr>
        <p:grpSpPr>
          <a:xfrm>
            <a:off x="5527882" y="4274508"/>
            <a:ext cx="419662" cy="349543"/>
            <a:chOff x="3236425" y="5001950"/>
            <a:chExt cx="499300" cy="415875"/>
          </a:xfrm>
        </p:grpSpPr>
        <p:sp>
          <p:nvSpPr>
            <p:cNvPr id="582" name="Google Shape;582;p43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3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3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3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" name="Google Shape;588;p43"/>
          <p:cNvGrpSpPr/>
          <p:nvPr/>
        </p:nvGrpSpPr>
        <p:grpSpPr>
          <a:xfrm>
            <a:off x="6143002" y="4256585"/>
            <a:ext cx="319369" cy="380263"/>
            <a:chOff x="3968275" y="4980625"/>
            <a:chExt cx="379975" cy="452425"/>
          </a:xfrm>
        </p:grpSpPr>
        <p:sp>
          <p:nvSpPr>
            <p:cNvPr id="589" name="Google Shape;589;p43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2" name="Google Shape;592;p43"/>
          <p:cNvGrpSpPr/>
          <p:nvPr/>
        </p:nvGrpSpPr>
        <p:grpSpPr>
          <a:xfrm>
            <a:off x="7798535" y="4341538"/>
            <a:ext cx="404323" cy="220085"/>
            <a:chOff x="5937975" y="5081700"/>
            <a:chExt cx="481050" cy="261850"/>
          </a:xfrm>
        </p:grpSpPr>
        <p:sp>
          <p:nvSpPr>
            <p:cNvPr id="593" name="Google Shape;593;p43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3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6" name="Google Shape;596;p43"/>
          <p:cNvGrpSpPr/>
          <p:nvPr/>
        </p:nvGrpSpPr>
        <p:grpSpPr>
          <a:xfrm>
            <a:off x="8416743" y="4299072"/>
            <a:ext cx="290183" cy="333679"/>
            <a:chOff x="6673500" y="5031175"/>
            <a:chExt cx="345250" cy="397000"/>
          </a:xfrm>
        </p:grpSpPr>
        <p:sp>
          <p:nvSpPr>
            <p:cNvPr id="597" name="Google Shape;597;p43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2" name="Google Shape;602;p43"/>
          <p:cNvGrpSpPr/>
          <p:nvPr/>
        </p:nvGrpSpPr>
        <p:grpSpPr>
          <a:xfrm>
            <a:off x="6108730" y="323717"/>
            <a:ext cx="387933" cy="345971"/>
            <a:chOff x="3927500" y="301425"/>
            <a:chExt cx="461550" cy="411625"/>
          </a:xfrm>
        </p:grpSpPr>
        <p:sp>
          <p:nvSpPr>
            <p:cNvPr id="603" name="Google Shape;603;p43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3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3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3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3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3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3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3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3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3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3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0" name="Google Shape;630;p43"/>
          <p:cNvGrpSpPr/>
          <p:nvPr/>
        </p:nvGrpSpPr>
        <p:grpSpPr>
          <a:xfrm>
            <a:off x="8396277" y="330378"/>
            <a:ext cx="332670" cy="332670"/>
            <a:chOff x="6649150" y="309350"/>
            <a:chExt cx="395800" cy="395800"/>
          </a:xfrm>
        </p:grpSpPr>
        <p:sp>
          <p:nvSpPr>
            <p:cNvPr id="631" name="Google Shape;631;p43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3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3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3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3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3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3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3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3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3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4" name="Google Shape;654;p43"/>
          <p:cNvGrpSpPr/>
          <p:nvPr/>
        </p:nvGrpSpPr>
        <p:grpSpPr>
          <a:xfrm>
            <a:off x="7828730" y="338048"/>
            <a:ext cx="337797" cy="319873"/>
            <a:chOff x="5973900" y="318475"/>
            <a:chExt cx="401900" cy="380575"/>
          </a:xfrm>
        </p:grpSpPr>
        <p:sp>
          <p:nvSpPr>
            <p:cNvPr id="655" name="Google Shape;655;p43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3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3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3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3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3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9" name="Google Shape;669;p43"/>
          <p:cNvGrpSpPr/>
          <p:nvPr/>
        </p:nvGrpSpPr>
        <p:grpSpPr>
          <a:xfrm>
            <a:off x="3873883" y="851341"/>
            <a:ext cx="342882" cy="418128"/>
            <a:chOff x="1268550" y="929175"/>
            <a:chExt cx="407950" cy="497475"/>
          </a:xfrm>
        </p:grpSpPr>
        <p:sp>
          <p:nvSpPr>
            <p:cNvPr id="670" name="Google Shape;670;p43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3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3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3" name="Google Shape;673;p43"/>
          <p:cNvGrpSpPr/>
          <p:nvPr/>
        </p:nvGrpSpPr>
        <p:grpSpPr>
          <a:xfrm>
            <a:off x="8359947" y="867205"/>
            <a:ext cx="405331" cy="388962"/>
            <a:chOff x="6605925" y="948050"/>
            <a:chExt cx="482250" cy="462775"/>
          </a:xfrm>
        </p:grpSpPr>
        <p:sp>
          <p:nvSpPr>
            <p:cNvPr id="674" name="Google Shape;674;p43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3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3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3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3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3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0" name="Google Shape;680;p43"/>
          <p:cNvGrpSpPr/>
          <p:nvPr/>
        </p:nvGrpSpPr>
        <p:grpSpPr>
          <a:xfrm>
            <a:off x="8454629" y="2019174"/>
            <a:ext cx="215966" cy="342399"/>
            <a:chOff x="6718575" y="2318625"/>
            <a:chExt cx="256950" cy="407375"/>
          </a:xfrm>
        </p:grpSpPr>
        <p:sp>
          <p:nvSpPr>
            <p:cNvPr id="681" name="Google Shape;681;p43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3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3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3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3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3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3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3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9" name="Google Shape;689;p43"/>
          <p:cNvGrpSpPr/>
          <p:nvPr/>
        </p:nvGrpSpPr>
        <p:grpSpPr>
          <a:xfrm>
            <a:off x="5556018" y="2646082"/>
            <a:ext cx="363369" cy="221115"/>
            <a:chOff x="3269900" y="3064500"/>
            <a:chExt cx="432325" cy="263075"/>
          </a:xfrm>
        </p:grpSpPr>
        <p:sp>
          <p:nvSpPr>
            <p:cNvPr id="690" name="Google Shape;690;p43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3" name="Google Shape;693;p43"/>
          <p:cNvGrpSpPr/>
          <p:nvPr/>
        </p:nvGrpSpPr>
        <p:grpSpPr>
          <a:xfrm>
            <a:off x="8430044" y="2578526"/>
            <a:ext cx="265115" cy="372594"/>
            <a:chOff x="6689325" y="2984125"/>
            <a:chExt cx="315425" cy="443300"/>
          </a:xfrm>
        </p:grpSpPr>
        <p:sp>
          <p:nvSpPr>
            <p:cNvPr id="694" name="Google Shape;694;p43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3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3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3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9" name="Google Shape;699;p43"/>
          <p:cNvGrpSpPr/>
          <p:nvPr/>
        </p:nvGrpSpPr>
        <p:grpSpPr>
          <a:xfrm>
            <a:off x="4478770" y="3673194"/>
            <a:ext cx="256416" cy="414535"/>
            <a:chOff x="1988225" y="4286525"/>
            <a:chExt cx="305075" cy="493200"/>
          </a:xfrm>
        </p:grpSpPr>
        <p:sp>
          <p:nvSpPr>
            <p:cNvPr id="700" name="Google Shape;700;p43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3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3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3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3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3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3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43"/>
          <p:cNvGrpSpPr/>
          <p:nvPr/>
        </p:nvGrpSpPr>
        <p:grpSpPr>
          <a:xfrm>
            <a:off x="5022762" y="3702359"/>
            <a:ext cx="309640" cy="392030"/>
            <a:chOff x="2635450" y="4321225"/>
            <a:chExt cx="368400" cy="466425"/>
          </a:xfrm>
        </p:grpSpPr>
        <p:sp>
          <p:nvSpPr>
            <p:cNvPr id="708" name="Google Shape;708;p43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3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4" name="Google Shape;714;p43"/>
          <p:cNvGrpSpPr/>
          <p:nvPr/>
        </p:nvGrpSpPr>
        <p:grpSpPr>
          <a:xfrm>
            <a:off x="8391171" y="3692630"/>
            <a:ext cx="342882" cy="383835"/>
            <a:chOff x="6643075" y="4309650"/>
            <a:chExt cx="407950" cy="456675"/>
          </a:xfrm>
        </p:grpSpPr>
        <p:sp>
          <p:nvSpPr>
            <p:cNvPr id="715" name="Google Shape;715;p43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3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3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3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3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3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3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3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3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4" name="Google Shape;724;p43"/>
          <p:cNvGrpSpPr/>
          <p:nvPr/>
        </p:nvGrpSpPr>
        <p:grpSpPr>
          <a:xfrm>
            <a:off x="7206444" y="4234585"/>
            <a:ext cx="452420" cy="433992"/>
            <a:chOff x="5233525" y="4954450"/>
            <a:chExt cx="538275" cy="516350"/>
          </a:xfrm>
        </p:grpSpPr>
        <p:sp>
          <p:nvSpPr>
            <p:cNvPr id="725" name="Google Shape;725;p43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3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3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3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3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3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3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3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3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3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3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43"/>
          <p:cNvGrpSpPr/>
          <p:nvPr/>
        </p:nvGrpSpPr>
        <p:grpSpPr>
          <a:xfrm>
            <a:off x="6637363" y="4242254"/>
            <a:ext cx="460615" cy="418653"/>
            <a:chOff x="4556450" y="4963575"/>
            <a:chExt cx="548025" cy="498100"/>
          </a:xfrm>
        </p:grpSpPr>
        <p:sp>
          <p:nvSpPr>
            <p:cNvPr id="737" name="Google Shape;737;p43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3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3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3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3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2" name="Google Shape;742;p43"/>
          <p:cNvGrpSpPr/>
          <p:nvPr/>
        </p:nvGrpSpPr>
        <p:grpSpPr>
          <a:xfrm>
            <a:off x="3254645" y="4332839"/>
            <a:ext cx="445255" cy="246182"/>
            <a:chOff x="531800" y="5071350"/>
            <a:chExt cx="529750" cy="292900"/>
          </a:xfrm>
        </p:grpSpPr>
        <p:sp>
          <p:nvSpPr>
            <p:cNvPr id="743" name="Google Shape;743;p43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3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3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3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3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3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3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0" name="Google Shape;750;p43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1" name="Google Shape;751;p43"/>
          <p:cNvSpPr txBox="1"/>
          <p:nvPr/>
        </p:nvSpPr>
        <p:spPr>
          <a:xfrm>
            <a:off x="495575" y="119685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SlidesCarnival icons are editable shapes</a:t>
            </a: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This means that you can:</a:t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Roboto"/>
              <a:buChar char="●"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Resize them without losing quality.</a:t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Roboto"/>
              <a:buChar char="●"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Change line color, width and style.</a:t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Isn’t that nice? :)</a:t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Examples:</a:t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52" name="Google Shape;752;p43"/>
          <p:cNvGrpSpPr/>
          <p:nvPr/>
        </p:nvGrpSpPr>
        <p:grpSpPr>
          <a:xfrm>
            <a:off x="1490894" y="2688175"/>
            <a:ext cx="433992" cy="422729"/>
            <a:chOff x="5916675" y="927975"/>
            <a:chExt cx="516350" cy="502950"/>
          </a:xfrm>
        </p:grpSpPr>
        <p:sp>
          <p:nvSpPr>
            <p:cNvPr id="753" name="Google Shape;753;p43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87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3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87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5" name="Google Shape;755;p43"/>
          <p:cNvGrpSpPr/>
          <p:nvPr/>
        </p:nvGrpSpPr>
        <p:grpSpPr>
          <a:xfrm>
            <a:off x="606914" y="3394077"/>
            <a:ext cx="1079481" cy="1051467"/>
            <a:chOff x="5916675" y="927975"/>
            <a:chExt cx="516350" cy="502950"/>
          </a:xfrm>
        </p:grpSpPr>
        <p:sp>
          <p:nvSpPr>
            <p:cNvPr id="756" name="Google Shape;756;p43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87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3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87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8" name="Google Shape;758;p43"/>
          <p:cNvGrpSpPr/>
          <p:nvPr/>
        </p:nvGrpSpPr>
        <p:grpSpPr>
          <a:xfrm>
            <a:off x="607057" y="2688175"/>
            <a:ext cx="433992" cy="422729"/>
            <a:chOff x="5916675" y="927975"/>
            <a:chExt cx="516350" cy="502950"/>
          </a:xfrm>
        </p:grpSpPr>
        <p:sp>
          <p:nvSpPr>
            <p:cNvPr id="759" name="Google Shape;759;p43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87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3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87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1" name="Google Shape;761;p43"/>
          <p:cNvSpPr/>
          <p:nvPr/>
        </p:nvSpPr>
        <p:spPr>
          <a:xfrm>
            <a:off x="1683055" y="292455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43"/>
          <p:cNvSpPr/>
          <p:nvPr/>
        </p:nvSpPr>
        <p:spPr>
          <a:xfrm>
            <a:off x="799218" y="292455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43"/>
          <p:cNvSpPr/>
          <p:nvPr/>
        </p:nvSpPr>
        <p:spPr>
          <a:xfrm>
            <a:off x="1084753" y="3982090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6D9EE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44"/>
          <p:cNvSpPr txBox="1"/>
          <p:nvPr/>
        </p:nvSpPr>
        <p:spPr>
          <a:xfrm>
            <a:off x="2392450" y="990475"/>
            <a:ext cx="62871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Now you can use any emoji as an icon!</a:t>
            </a: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And of course it resizes without losing quality and you can change the color.</a:t>
            </a: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How? Follow Google instructions </a:t>
            </a:r>
            <a:r>
              <a:rPr lang="en" u="sng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https://twitter.com/googledocs/status/730087240156643328</a:t>
            </a: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9" name="Google Shape;769;p44"/>
          <p:cNvSpPr txBox="1"/>
          <p:nvPr/>
        </p:nvSpPr>
        <p:spPr>
          <a:xfrm>
            <a:off x="1036700" y="2450450"/>
            <a:ext cx="76428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22222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8700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 and many more...</a:t>
            </a:r>
            <a:endParaRPr sz="2400">
              <a:solidFill>
                <a:srgbClr val="FF8700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0" name="Google Shape;770;p44"/>
          <p:cNvSpPr txBox="1"/>
          <p:nvPr/>
        </p:nvSpPr>
        <p:spPr>
          <a:xfrm>
            <a:off x="877575" y="9326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8700"/>
                </a:solidFill>
              </a:rPr>
              <a:t>😉</a:t>
            </a:r>
            <a:endParaRPr sz="9600">
              <a:solidFill>
                <a:srgbClr val="FF8700"/>
              </a:solidFill>
            </a:endParaRPr>
          </a:p>
        </p:txBody>
      </p:sp>
      <p:sp>
        <p:nvSpPr>
          <p:cNvPr id="771" name="Google Shape;771;p44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</a:t>
            </a:r>
            <a:endParaRPr/>
          </a:p>
        </p:txBody>
      </p:sp>
      <p:sp>
        <p:nvSpPr>
          <p:cNvPr id="124" name="Google Shape;124;p16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Come sappiamo, in Javascript non esiste un framework unico di riferimento.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questa breve demo ci concentreremo su Jest per i test di unità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Consiglio di usare VSCode/Codium, ma ovviamente potete usare qualsiasi IDE.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testing in JS</a:t>
            </a:r>
            <a:endParaRPr/>
          </a:p>
        </p:txBody>
      </p:sp>
      <p:sp>
        <p:nvSpPr>
          <p:cNvPr id="131" name="Google Shape;131;p17"/>
          <p:cNvSpPr txBox="1"/>
          <p:nvPr>
            <p:ph idx="1" type="subTitle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Jest in fast forward</a:t>
            </a:r>
            <a:endParaRPr/>
          </a:p>
        </p:txBody>
      </p:sp>
      <p:sp>
        <p:nvSpPr>
          <p:cNvPr id="132" name="Google Shape;132;p17"/>
          <p:cNvSpPr txBox="1"/>
          <p:nvPr>
            <p:ph idx="4294967295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Preparazione  (fast-forward)</a:t>
            </a:r>
            <a:endParaRPr/>
          </a:p>
        </p:txBody>
      </p:sp>
      <p:sp>
        <p:nvSpPr>
          <p:cNvPr id="138" name="Google Shape;138;p1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Installare node.js se non lo avete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Clonate da qui: 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https://github.com/piffy/JavaScript-Jest-Testing-101</a:t>
            </a:r>
            <a:r>
              <a:rPr lang="en"/>
              <a:t> 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cd JavaScript-Jest-Testing-101/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npm install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</a:t>
            </a:r>
            <a:endParaRPr/>
          </a:p>
        </p:txBody>
      </p:sp>
      <p:sp>
        <p:nvSpPr>
          <p:cNvPr id="145" name="Google Shape;145;p19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 avete clonato correttamente, disponete di un sistema "ready to go" per sviluppare applicazioni Javascript testabili tramite Jest. Aprite il vostro editor (Codium, VSCode, VS, Eclipse, ...) e date un'occhiata ai diversi file.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9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Struttura</a:t>
            </a:r>
            <a:endParaRPr/>
          </a:p>
        </p:txBody>
      </p:sp>
      <p:sp>
        <p:nvSpPr>
          <p:cNvPr id="152" name="Google Shape;152;p20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b="1" lang="en" sz="2000"/>
              <a:t>index.html</a:t>
            </a:r>
            <a:r>
              <a:rPr lang="en" sz="2000"/>
              <a:t> è un file che si limita a richiamare lo script App.js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b="1" lang="en" sz="2000"/>
              <a:t>App.js</a:t>
            </a:r>
            <a:r>
              <a:rPr lang="en" sz="2000"/>
              <a:t> contiene codice già pronto per essere utilizzato con Jest, quindi in forma "modularizzata" prevista dallo standard ES6 (righe 1..5). Questo codice contiene diversi errori, che dovrete trovare e correggere.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b="1" lang="en" sz="2000"/>
              <a:t>App.test.js </a:t>
            </a:r>
            <a:r>
              <a:rPr lang="en" sz="2000"/>
              <a:t>contiene lo scheletro del codice di test. In particolare, per dare un tocco italianofilo, alcune istruzioni sono state tradotte in italiano (v. sotto).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Tutti gli altri file al momento non servono ma è meglio lasciarli.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53" name="Google Shape;153;p2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di Jest</a:t>
            </a:r>
            <a:endParaRPr/>
          </a:p>
        </p:txBody>
      </p:sp>
      <p:sp>
        <p:nvSpPr>
          <p:cNvPr id="159" name="Google Shape;159;p2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21"/>
          <p:cNvSpPr txBox="1"/>
          <p:nvPr>
            <p:ph idx="1" type="body"/>
          </p:nvPr>
        </p:nvSpPr>
        <p:spPr>
          <a:xfrm>
            <a:off x="709725" y="1311550"/>
            <a:ext cx="40734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In un terminale, posizionatevi all'interno di questa cartella. Nel caso di codium/VSCode, potete fare click in basso su terminal. Lì scrivete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nsolas"/>
                <a:ea typeface="Consolas"/>
                <a:cs typeface="Consolas"/>
                <a:sym typeface="Consolas"/>
              </a:rPr>
              <a:t>npm test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Questo lancia il sistema automatico di test di Jest, che viene lanciato automaticamente ogni volta che modificate un file. In questo caso, dovrebbe avere scritto qualcosa tipo: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Il test di esempio verifica che il valore di ritorno della funzione test() sia la stringa "test".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61" name="Google Shape;161;p21"/>
          <p:cNvSpPr txBox="1"/>
          <p:nvPr>
            <p:ph idx="2" type="body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PASS  src/App.test.js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test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  ✓ restituire test (2ms)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Test Suites: 1 passed, 1 total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Tests:       1 passed, 1 total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Snapshots:   0 total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Time:        0.67s, estimated 1s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Ran all test suites.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