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Roboto"/>
      <p:regular r:id="rId51"/>
      <p:bold r:id="rId52"/>
      <p:italic r:id="rId53"/>
      <p:boldItalic r:id="rId54"/>
    </p:embeddedFont>
    <p:embeddedFont>
      <p:font typeface="Roboto Medium"/>
      <p:regular r:id="rId55"/>
      <p:bold r:id="rId56"/>
      <p:italic r:id="rId57"/>
      <p:boldItalic r:id="rId58"/>
    </p:embeddedFont>
    <p:embeddedFont>
      <p:font typeface="Roboto Condensed"/>
      <p:regular r:id="rId59"/>
      <p:bold r:id="rId60"/>
      <p:italic r:id="rId61"/>
      <p:boldItalic r:id="rId62"/>
    </p:embeddedFont>
    <p:embeddedFont>
      <p:font typeface="Oswald"/>
      <p:regular r:id="rId63"/>
      <p:bold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Condensed-boldItalic.fntdata"/><Relationship Id="rId61" Type="http://schemas.openxmlformats.org/officeDocument/2006/relationships/font" Target="fonts/RobotoCondensed-italic.fntdata"/><Relationship Id="rId20" Type="http://schemas.openxmlformats.org/officeDocument/2006/relationships/slide" Target="slides/slide16.xml"/><Relationship Id="rId64" Type="http://schemas.openxmlformats.org/officeDocument/2006/relationships/font" Target="fonts/Oswald-bold.fntdata"/><Relationship Id="rId63" Type="http://schemas.openxmlformats.org/officeDocument/2006/relationships/font" Target="fonts/Oswald-regular.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RobotoCondensed-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regular.fntdata"/><Relationship Id="rId50" Type="http://schemas.openxmlformats.org/officeDocument/2006/relationships/slide" Target="slides/slide46.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7.xml"/><Relationship Id="rId55" Type="http://schemas.openxmlformats.org/officeDocument/2006/relationships/font" Target="fonts/RobotoMedium-regular.fntdata"/><Relationship Id="rId10" Type="http://schemas.openxmlformats.org/officeDocument/2006/relationships/slide" Target="slides/slide6.xml"/><Relationship Id="rId54" Type="http://schemas.openxmlformats.org/officeDocument/2006/relationships/font" Target="fonts/Roboto-boldItalic.fntdata"/><Relationship Id="rId13" Type="http://schemas.openxmlformats.org/officeDocument/2006/relationships/slide" Target="slides/slide9.xml"/><Relationship Id="rId57" Type="http://schemas.openxmlformats.org/officeDocument/2006/relationships/font" Target="fonts/RobotoMedium-italic.fntdata"/><Relationship Id="rId12" Type="http://schemas.openxmlformats.org/officeDocument/2006/relationships/slide" Target="slides/slide8.xml"/><Relationship Id="rId56" Type="http://schemas.openxmlformats.org/officeDocument/2006/relationships/font" Target="fonts/RobotoMedium-bold.fntdata"/><Relationship Id="rId15" Type="http://schemas.openxmlformats.org/officeDocument/2006/relationships/slide" Target="slides/slide11.xml"/><Relationship Id="rId59" Type="http://schemas.openxmlformats.org/officeDocument/2006/relationships/font" Target="fonts/RobotoCondensed-regular.fntdata"/><Relationship Id="rId14" Type="http://schemas.openxmlformats.org/officeDocument/2006/relationships/slide" Target="slides/slide10.xml"/><Relationship Id="rId58" Type="http://schemas.openxmlformats.org/officeDocument/2006/relationships/font" Target="fonts/RobotoMedium-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a5533d224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a5533d22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a5533d224_0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a5533d22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a5533d224_0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a5533d22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60200d7d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60200d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60200d7d3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60200d7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60200d7d3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60200d7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a5533d224_0_2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a5533d224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a5533d224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a5533d224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a5533d224_0_2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a5533d22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a5533d224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a5533d22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a5533d224_0_2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ea5533d22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ea5533d224_0_3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ea5533d22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a5533d224_0_327: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ea5533d224_0_327: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a5533d224_0_331: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ea5533d224_0_331: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ea5533d224_0_335: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ea5533d224_0_335: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ea5533d224_0_339: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gea5533d224_0_339: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a5533d224_0_343: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ea5533d224_0_343: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ea5533d224_0_347: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ea5533d224_0_347: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ea5533d224_0_351: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ea5533d224_0_351: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a5533d224_0_355: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ea5533d224_0_355: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a5533d224_0_4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ea5533d224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ea5533d224_0_7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ea5533d224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ea5533d224_0_7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ea5533d224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ea5533d224_0_7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ea5533d224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ea5533d224_0_3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ea5533d224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ea5533d224_0_7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ea5533d224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ea5533d224_0_7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ea5533d224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ea5533d224_0_7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ea5533d224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ea5533d224_0_7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ea5533d224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ea5533d224_0_7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ea5533d224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a5533d224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a5533d22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a5533d224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a5533d22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a5533d224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a5533d22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a5533d224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a5533d22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2"/>
        </a:solidFill>
      </p:bgPr>
    </p:bg>
    <p:spTree>
      <p:nvGrpSpPr>
        <p:cNvPr id="9"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flipH="1" rot="9208626">
              <a:off x="6704904" y="4110434"/>
              <a:ext cx="484232" cy="120400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9208633">
              <a:off x="7804300" y="3279013"/>
              <a:ext cx="877624" cy="2182136"/>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9208678">
              <a:off x="6287617" y="4657701"/>
              <a:ext cx="229660" cy="571018"/>
            </a:xfrm>
            <a:prstGeom prst="flowChartManualInpu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lt1"/>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flipH="1" rot="-1591408">
              <a:off x="1362169" y="-63166"/>
              <a:ext cx="205103" cy="509980"/>
            </a:xfrm>
            <a:prstGeom prst="flowChartManualInpu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rot="-1591339">
              <a:off x="892401" y="-169347"/>
              <a:ext cx="504374" cy="1254067"/>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flipH="1" rot="-1591322">
              <a:off x="1818452" y="-76292"/>
              <a:ext cx="229660" cy="571018"/>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3"/>
            </a:solidFill>
            <a:ln>
              <a:noFill/>
            </a:ln>
          </p:spPr>
        </p:sp>
      </p:grpSp>
      <p:sp>
        <p:nvSpPr>
          <p:cNvPr id="22" name="Google Shape;22;p2"/>
          <p:cNvSpPr txBox="1"/>
          <p:nvPr>
            <p:ph type="ctrTitle"/>
          </p:nvPr>
        </p:nvSpPr>
        <p:spPr>
          <a:xfrm>
            <a:off x="685800" y="2753825"/>
            <a:ext cx="5671500" cy="1159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5000"/>
              <a:buNone/>
              <a:defRPr sz="5000">
                <a:solidFill>
                  <a:schemeClr val="lt1"/>
                </a:solidFill>
              </a:defRPr>
            </a:lvl1pPr>
            <a:lvl2pPr lvl="1">
              <a:spcBef>
                <a:spcPts val="0"/>
              </a:spcBef>
              <a:spcAft>
                <a:spcPts val="0"/>
              </a:spcAft>
              <a:buClr>
                <a:schemeClr val="lt1"/>
              </a:buClr>
              <a:buSzPts val="5000"/>
              <a:buNone/>
              <a:defRPr sz="5000">
                <a:solidFill>
                  <a:schemeClr val="lt1"/>
                </a:solidFill>
              </a:defRPr>
            </a:lvl2pPr>
            <a:lvl3pPr lvl="2">
              <a:spcBef>
                <a:spcPts val="0"/>
              </a:spcBef>
              <a:spcAft>
                <a:spcPts val="0"/>
              </a:spcAft>
              <a:buClr>
                <a:schemeClr val="lt1"/>
              </a:buClr>
              <a:buSzPts val="5000"/>
              <a:buNone/>
              <a:defRPr sz="5000">
                <a:solidFill>
                  <a:schemeClr val="lt1"/>
                </a:solidFill>
              </a:defRPr>
            </a:lvl3pPr>
            <a:lvl4pPr lvl="3">
              <a:spcBef>
                <a:spcPts val="0"/>
              </a:spcBef>
              <a:spcAft>
                <a:spcPts val="0"/>
              </a:spcAft>
              <a:buClr>
                <a:schemeClr val="lt1"/>
              </a:buClr>
              <a:buSzPts val="5000"/>
              <a:buNone/>
              <a:defRPr sz="5000">
                <a:solidFill>
                  <a:schemeClr val="lt1"/>
                </a:solidFill>
              </a:defRPr>
            </a:lvl4pPr>
            <a:lvl5pPr lvl="4">
              <a:spcBef>
                <a:spcPts val="0"/>
              </a:spcBef>
              <a:spcAft>
                <a:spcPts val="0"/>
              </a:spcAft>
              <a:buClr>
                <a:schemeClr val="lt1"/>
              </a:buClr>
              <a:buSzPts val="5000"/>
              <a:buNone/>
              <a:defRPr sz="5000">
                <a:solidFill>
                  <a:schemeClr val="lt1"/>
                </a:solidFill>
              </a:defRPr>
            </a:lvl5pPr>
            <a:lvl6pPr lvl="5">
              <a:spcBef>
                <a:spcPts val="0"/>
              </a:spcBef>
              <a:spcAft>
                <a:spcPts val="0"/>
              </a:spcAft>
              <a:buClr>
                <a:schemeClr val="lt1"/>
              </a:buClr>
              <a:buSzPts val="5000"/>
              <a:buNone/>
              <a:defRPr sz="5000">
                <a:solidFill>
                  <a:schemeClr val="lt1"/>
                </a:solidFill>
              </a:defRPr>
            </a:lvl6pPr>
            <a:lvl7pPr lvl="6">
              <a:spcBef>
                <a:spcPts val="0"/>
              </a:spcBef>
              <a:spcAft>
                <a:spcPts val="0"/>
              </a:spcAft>
              <a:buClr>
                <a:schemeClr val="lt1"/>
              </a:buClr>
              <a:buSzPts val="5000"/>
              <a:buNone/>
              <a:defRPr sz="5000">
                <a:solidFill>
                  <a:schemeClr val="lt1"/>
                </a:solidFill>
              </a:defRPr>
            </a:lvl7pPr>
            <a:lvl8pPr lvl="7">
              <a:spcBef>
                <a:spcPts val="0"/>
              </a:spcBef>
              <a:spcAft>
                <a:spcPts val="0"/>
              </a:spcAft>
              <a:buClr>
                <a:schemeClr val="lt1"/>
              </a:buClr>
              <a:buSzPts val="5000"/>
              <a:buNone/>
              <a:defRPr sz="5000">
                <a:solidFill>
                  <a:schemeClr val="lt1"/>
                </a:solidFill>
              </a:defRPr>
            </a:lvl8pPr>
            <a:lvl9pPr lvl="8">
              <a:spcBef>
                <a:spcPts val="0"/>
              </a:spcBef>
              <a:spcAft>
                <a:spcPts val="0"/>
              </a:spcAft>
              <a:buClr>
                <a:schemeClr val="lt1"/>
              </a:buClr>
              <a:buSzPts val="5000"/>
              <a:buNone/>
              <a:defRPr sz="5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parent Shapes">
  <p:cSld name="BLANK_1">
    <p:bg>
      <p:bgPr>
        <a:solidFill>
          <a:schemeClr val="accent1"/>
        </a:solidFill>
      </p:bgPr>
    </p:bg>
    <p:spTree>
      <p:nvGrpSpPr>
        <p:cNvPr id="149"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flipH="1" rot="9208626">
              <a:off x="6704904" y="4110434"/>
              <a:ext cx="484232" cy="1204006"/>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rot="9208633">
              <a:off x="7804300" y="3279013"/>
              <a:ext cx="877624" cy="2182136"/>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rot="9208606">
              <a:off x="7481789" y="4276913"/>
              <a:ext cx="408796" cy="1016449"/>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rot="9208678">
              <a:off x="6287617" y="4657701"/>
              <a:ext cx="229660" cy="571018"/>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flipH="1" rot="-1591408">
              <a:off x="1362169" y="-63166"/>
              <a:ext cx="205103" cy="509980"/>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rot="-1591371">
              <a:off x="239463" y="-151890"/>
              <a:ext cx="434754" cy="1080980"/>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rot="-1591339">
              <a:off x="892401" y="-169347"/>
              <a:ext cx="504374" cy="1254067"/>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rot="-1591322">
              <a:off x="1818452" y="-76292"/>
              <a:ext cx="229660" cy="571018"/>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3" name="Shape 163"/>
        <p:cNvGrpSpPr/>
        <p:nvPr/>
      </p:nvGrpSpPr>
      <p:grpSpPr>
        <a:xfrm>
          <a:off x="0" y="0"/>
          <a:ext cx="0" cy="0"/>
          <a:chOff x="0" y="0"/>
          <a:chExt cx="0" cy="0"/>
        </a:xfrm>
      </p:grpSpPr>
      <p:sp>
        <p:nvSpPr>
          <p:cNvPr id="164" name="Google Shape;164;p12"/>
          <p:cNvSpPr txBox="1"/>
          <p:nvPr>
            <p:ph type="title"/>
          </p:nvPr>
        </p:nvSpPr>
        <p:spPr>
          <a:xfrm>
            <a:off x="457172" y="205014"/>
            <a:ext cx="8228700" cy="858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200"/>
              <a:buNone/>
              <a:defRPr sz="1200"/>
            </a:lvl1pPr>
            <a:lvl2pPr lvl="1" rtl="0" algn="l">
              <a:spcBef>
                <a:spcPts val="0"/>
              </a:spcBef>
              <a:spcAft>
                <a:spcPts val="0"/>
              </a:spcAft>
              <a:buSzPts val="1200"/>
              <a:buNone/>
              <a:defRPr sz="1200"/>
            </a:lvl2pPr>
            <a:lvl3pPr lvl="2" rtl="0" algn="l">
              <a:spcBef>
                <a:spcPts val="0"/>
              </a:spcBef>
              <a:spcAft>
                <a:spcPts val="0"/>
              </a:spcAft>
              <a:buSzPts val="1200"/>
              <a:buNone/>
              <a:defRPr sz="1200"/>
            </a:lvl3pPr>
            <a:lvl4pPr lvl="3" rtl="0" algn="l">
              <a:spcBef>
                <a:spcPts val="0"/>
              </a:spcBef>
              <a:spcAft>
                <a:spcPts val="0"/>
              </a:spcAft>
              <a:buSzPts val="1200"/>
              <a:buNone/>
              <a:defRPr sz="1200"/>
            </a:lvl4pPr>
            <a:lvl5pPr lvl="4" rtl="0" algn="l">
              <a:spcBef>
                <a:spcPts val="0"/>
              </a:spcBef>
              <a:spcAft>
                <a:spcPts val="0"/>
              </a:spcAft>
              <a:buSzPts val="1200"/>
              <a:buNone/>
              <a:defRPr sz="1200"/>
            </a:lvl5pPr>
            <a:lvl6pPr lvl="5" rtl="0" algn="l">
              <a:spcBef>
                <a:spcPts val="0"/>
              </a:spcBef>
              <a:spcAft>
                <a:spcPts val="0"/>
              </a:spcAft>
              <a:buSzPts val="1200"/>
              <a:buNone/>
              <a:defRPr sz="1200"/>
            </a:lvl6pPr>
            <a:lvl7pPr lvl="6" rtl="0" algn="l">
              <a:spcBef>
                <a:spcPts val="0"/>
              </a:spcBef>
              <a:spcAft>
                <a:spcPts val="0"/>
              </a:spcAft>
              <a:buSzPts val="1200"/>
              <a:buNone/>
              <a:defRPr sz="1200"/>
            </a:lvl7pPr>
            <a:lvl8pPr lvl="7" rtl="0" algn="l">
              <a:spcBef>
                <a:spcPts val="0"/>
              </a:spcBef>
              <a:spcAft>
                <a:spcPts val="0"/>
              </a:spcAft>
              <a:buSzPts val="1200"/>
              <a:buNone/>
              <a:defRPr sz="1200"/>
            </a:lvl8pPr>
            <a:lvl9pPr lvl="8" rtl="0" algn="l">
              <a:spcBef>
                <a:spcPts val="0"/>
              </a:spcBef>
              <a:spcAft>
                <a:spcPts val="0"/>
              </a:spcAft>
              <a:buSzPts val="1200"/>
              <a:buNone/>
              <a:defRPr sz="1200"/>
            </a:lvl9pPr>
          </a:lstStyle>
          <a:p/>
        </p:txBody>
      </p:sp>
      <p:sp>
        <p:nvSpPr>
          <p:cNvPr id="165" name="Google Shape;165;p12"/>
          <p:cNvSpPr txBox="1"/>
          <p:nvPr>
            <p:ph idx="1" type="body"/>
          </p:nvPr>
        </p:nvSpPr>
        <p:spPr>
          <a:xfrm>
            <a:off x="457172" y="1203631"/>
            <a:ext cx="3926100" cy="2983500"/>
          </a:xfrm>
          <a:prstGeom prst="rect">
            <a:avLst/>
          </a:prstGeom>
          <a:noFill/>
          <a:ln>
            <a:noFill/>
          </a:ln>
        </p:spPr>
        <p:txBody>
          <a:bodyPr anchorCtr="0" anchor="t" bIns="0" lIns="0" spcFirstLastPara="1" rIns="0" wrap="square" tIns="0">
            <a:normAutofit/>
          </a:bodyPr>
          <a:lstStyle>
            <a:lvl1pPr indent="-228600" lvl="0" marL="457200" rtl="0" algn="l">
              <a:spcBef>
                <a:spcPts val="600"/>
              </a:spcBef>
              <a:spcAft>
                <a:spcPts val="0"/>
              </a:spcAft>
              <a:buSzPts val="1200"/>
              <a:buNone/>
              <a:defRPr sz="1200"/>
            </a:lvl1pPr>
            <a:lvl2pPr indent="-228600" lvl="1" marL="914400" rtl="0" algn="l">
              <a:spcBef>
                <a:spcPts val="480"/>
              </a:spcBef>
              <a:spcAft>
                <a:spcPts val="0"/>
              </a:spcAft>
              <a:buSzPts val="1200"/>
              <a:buNone/>
              <a:defRPr sz="1200"/>
            </a:lvl2pPr>
            <a:lvl3pPr indent="-228600" lvl="2" marL="1371600" rtl="0" algn="l">
              <a:spcBef>
                <a:spcPts val="480"/>
              </a:spcBef>
              <a:spcAft>
                <a:spcPts val="0"/>
              </a:spcAft>
              <a:buSzPts val="1200"/>
              <a:buNone/>
              <a:defRPr sz="1200"/>
            </a:lvl3pPr>
            <a:lvl4pPr indent="-228600" lvl="3" marL="1828800" rtl="0" algn="l">
              <a:spcBef>
                <a:spcPts val="360"/>
              </a:spcBef>
              <a:spcAft>
                <a:spcPts val="0"/>
              </a:spcAft>
              <a:buSzPts val="1200"/>
              <a:buNone/>
              <a:defRPr sz="1200"/>
            </a:lvl4pPr>
            <a:lvl5pPr indent="-228600" lvl="4" marL="2286000" rtl="0" algn="l">
              <a:spcBef>
                <a:spcPts val="360"/>
              </a:spcBef>
              <a:spcAft>
                <a:spcPts val="0"/>
              </a:spcAft>
              <a:buSzPts val="1200"/>
              <a:buNone/>
              <a:defRPr sz="1200"/>
            </a:lvl5pPr>
            <a:lvl6pPr indent="-228600" lvl="5" marL="2743200" rtl="0" algn="l">
              <a:spcBef>
                <a:spcPts val="360"/>
              </a:spcBef>
              <a:spcAft>
                <a:spcPts val="0"/>
              </a:spcAft>
              <a:buSzPts val="1200"/>
              <a:buNone/>
              <a:defRPr sz="1200"/>
            </a:lvl6pPr>
            <a:lvl7pPr indent="-228600" lvl="6" marL="3200400" rtl="0" algn="l">
              <a:spcBef>
                <a:spcPts val="360"/>
              </a:spcBef>
              <a:spcAft>
                <a:spcPts val="0"/>
              </a:spcAft>
              <a:buSzPts val="1200"/>
              <a:buNone/>
              <a:defRPr sz="1200"/>
            </a:lvl7pPr>
            <a:lvl8pPr indent="-228600" lvl="7" marL="3657600" rtl="0" algn="l">
              <a:spcBef>
                <a:spcPts val="360"/>
              </a:spcBef>
              <a:spcAft>
                <a:spcPts val="0"/>
              </a:spcAft>
              <a:buSzPts val="1200"/>
              <a:buNone/>
              <a:defRPr sz="1200"/>
            </a:lvl8pPr>
            <a:lvl9pPr indent="-228600" lvl="8" marL="4114800" rtl="0" algn="l">
              <a:spcBef>
                <a:spcPts val="360"/>
              </a:spcBef>
              <a:spcAft>
                <a:spcPts val="0"/>
              </a:spcAft>
              <a:buSzPts val="1200"/>
              <a:buNone/>
              <a:defRPr sz="1200"/>
            </a:lvl9pPr>
          </a:lstStyle>
          <a:p/>
        </p:txBody>
      </p:sp>
      <p:sp>
        <p:nvSpPr>
          <p:cNvPr id="166" name="Google Shape;166;p12"/>
          <p:cNvSpPr txBox="1"/>
          <p:nvPr>
            <p:ph idx="2" type="body"/>
          </p:nvPr>
        </p:nvSpPr>
        <p:spPr>
          <a:xfrm>
            <a:off x="4579880" y="1203631"/>
            <a:ext cx="3926100" cy="2983500"/>
          </a:xfrm>
          <a:prstGeom prst="rect">
            <a:avLst/>
          </a:prstGeom>
          <a:noFill/>
          <a:ln>
            <a:noFill/>
          </a:ln>
        </p:spPr>
        <p:txBody>
          <a:bodyPr anchorCtr="0" anchor="t" bIns="0" lIns="0" spcFirstLastPara="1" rIns="0" wrap="square" tIns="0">
            <a:normAutofit/>
          </a:bodyPr>
          <a:lstStyle>
            <a:lvl1pPr indent="-228600" lvl="0" marL="457200" rtl="0" algn="l">
              <a:spcBef>
                <a:spcPts val="600"/>
              </a:spcBef>
              <a:spcAft>
                <a:spcPts val="0"/>
              </a:spcAft>
              <a:buSzPts val="1200"/>
              <a:buNone/>
              <a:defRPr sz="1200"/>
            </a:lvl1pPr>
            <a:lvl2pPr indent="-228600" lvl="1" marL="914400" rtl="0" algn="l">
              <a:spcBef>
                <a:spcPts val="480"/>
              </a:spcBef>
              <a:spcAft>
                <a:spcPts val="0"/>
              </a:spcAft>
              <a:buSzPts val="1200"/>
              <a:buNone/>
              <a:defRPr sz="1200"/>
            </a:lvl2pPr>
            <a:lvl3pPr indent="-228600" lvl="2" marL="1371600" rtl="0" algn="l">
              <a:spcBef>
                <a:spcPts val="480"/>
              </a:spcBef>
              <a:spcAft>
                <a:spcPts val="0"/>
              </a:spcAft>
              <a:buSzPts val="1200"/>
              <a:buNone/>
              <a:defRPr sz="1200"/>
            </a:lvl3pPr>
            <a:lvl4pPr indent="-228600" lvl="3" marL="1828800" rtl="0" algn="l">
              <a:spcBef>
                <a:spcPts val="360"/>
              </a:spcBef>
              <a:spcAft>
                <a:spcPts val="0"/>
              </a:spcAft>
              <a:buSzPts val="1200"/>
              <a:buNone/>
              <a:defRPr sz="1200"/>
            </a:lvl4pPr>
            <a:lvl5pPr indent="-228600" lvl="4" marL="2286000" rtl="0" algn="l">
              <a:spcBef>
                <a:spcPts val="360"/>
              </a:spcBef>
              <a:spcAft>
                <a:spcPts val="0"/>
              </a:spcAft>
              <a:buSzPts val="1200"/>
              <a:buNone/>
              <a:defRPr sz="1200"/>
            </a:lvl5pPr>
            <a:lvl6pPr indent="-228600" lvl="5" marL="2743200" rtl="0" algn="l">
              <a:spcBef>
                <a:spcPts val="360"/>
              </a:spcBef>
              <a:spcAft>
                <a:spcPts val="0"/>
              </a:spcAft>
              <a:buSzPts val="1200"/>
              <a:buNone/>
              <a:defRPr sz="1200"/>
            </a:lvl6pPr>
            <a:lvl7pPr indent="-228600" lvl="6" marL="3200400" rtl="0" algn="l">
              <a:spcBef>
                <a:spcPts val="360"/>
              </a:spcBef>
              <a:spcAft>
                <a:spcPts val="0"/>
              </a:spcAft>
              <a:buSzPts val="1200"/>
              <a:buNone/>
              <a:defRPr sz="1200"/>
            </a:lvl7pPr>
            <a:lvl8pPr indent="-228600" lvl="7" marL="3657600" rtl="0" algn="l">
              <a:spcBef>
                <a:spcPts val="360"/>
              </a:spcBef>
              <a:spcAft>
                <a:spcPts val="0"/>
              </a:spcAft>
              <a:buSzPts val="1200"/>
              <a:buNone/>
              <a:defRPr sz="1200"/>
            </a:lvl8pPr>
            <a:lvl9pPr indent="-228600" lvl="8" marL="4114800" rtl="0" algn="l">
              <a:spcBef>
                <a:spcPts val="360"/>
              </a:spcBef>
              <a:spcAft>
                <a:spcPts val="0"/>
              </a:spcAft>
              <a:buSzPts val="1200"/>
              <a:buNone/>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4"/>
        </a:solidFill>
      </p:bgPr>
    </p:bg>
    <p:spTree>
      <p:nvGrpSpPr>
        <p:cNvPr id="23"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flipH="1" rot="9208626">
              <a:off x="6704904" y="4110434"/>
              <a:ext cx="484232" cy="120400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rot="9208633">
              <a:off x="7804300" y="3279013"/>
              <a:ext cx="877624" cy="2182136"/>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9208606">
              <a:off x="7481789" y="4276913"/>
              <a:ext cx="408796" cy="1016449"/>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rot="9208678">
              <a:off x="6287617" y="4657701"/>
              <a:ext cx="229660" cy="571018"/>
            </a:xfrm>
            <a:prstGeom prst="flowChartManualInpu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lt1"/>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flipH="1" rot="-1591408">
              <a:off x="1362169" y="-63166"/>
              <a:ext cx="205103" cy="509980"/>
            </a:xfrm>
            <a:prstGeom prst="flowChartManualInpu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rot="-1591371">
              <a:off x="239463" y="-151890"/>
              <a:ext cx="434754" cy="1080980"/>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rot="-1591339">
              <a:off x="892401" y="-169347"/>
              <a:ext cx="504374" cy="1254067"/>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rot="-1591322">
              <a:off x="1818452" y="-76292"/>
              <a:ext cx="229660" cy="571018"/>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3"/>
            </a:solidFill>
            <a:ln>
              <a:noFill/>
            </a:ln>
          </p:spPr>
        </p:sp>
      </p:grpSp>
      <p:sp>
        <p:nvSpPr>
          <p:cNvPr id="36" name="Google Shape;36;p3"/>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37" name="Google Shape;37;p3"/>
          <p:cNvSpPr txBox="1"/>
          <p:nvPr>
            <p:ph idx="1" type="subTitle"/>
          </p:nvPr>
        </p:nvSpPr>
        <p:spPr>
          <a:xfrm>
            <a:off x="685800" y="3449654"/>
            <a:ext cx="50745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0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38" name="Google Shape;38;p3"/>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9" name="Shape 39"/>
        <p:cNvGrpSpPr/>
        <p:nvPr/>
      </p:nvGrpSpPr>
      <p:grpSpPr>
        <a:xfrm>
          <a:off x="0" y="0"/>
          <a:ext cx="0" cy="0"/>
          <a:chOff x="0" y="0"/>
          <a:chExt cx="0" cy="0"/>
        </a:xfrm>
      </p:grpSpPr>
      <p:sp>
        <p:nvSpPr>
          <p:cNvPr id="40" name="Google Shape;40;p4"/>
          <p:cNvSpPr txBox="1"/>
          <p:nvPr>
            <p:ph idx="1" type="body"/>
          </p:nvPr>
        </p:nvSpPr>
        <p:spPr>
          <a:xfrm>
            <a:off x="2822775" y="2161800"/>
            <a:ext cx="3498300" cy="819900"/>
          </a:xfrm>
          <a:prstGeom prst="rect">
            <a:avLst/>
          </a:prstGeom>
        </p:spPr>
        <p:txBody>
          <a:bodyPr anchorCtr="0" anchor="ctr" bIns="91425" lIns="91425" spcFirstLastPara="1" rIns="91425" wrap="square" tIns="91425">
            <a:noAutofit/>
          </a:bodyPr>
          <a:lstStyle>
            <a:lvl1pPr indent="-381000" lvl="0" marL="457200" rtl="0" algn="ctr">
              <a:spcBef>
                <a:spcPts val="600"/>
              </a:spcBef>
              <a:spcAft>
                <a:spcPts val="0"/>
              </a:spcAft>
              <a:buClr>
                <a:schemeClr val="accent1"/>
              </a:buClr>
              <a:buSzPts val="2400"/>
              <a:buFont typeface="Oswald"/>
              <a:buChar char="»"/>
              <a:defRPr sz="2400">
                <a:solidFill>
                  <a:schemeClr val="accent1"/>
                </a:solidFill>
                <a:latin typeface="Oswald"/>
                <a:ea typeface="Oswald"/>
                <a:cs typeface="Oswald"/>
                <a:sym typeface="Oswald"/>
              </a:defRPr>
            </a:lvl1pPr>
            <a:lvl2pPr indent="-381000" lvl="1" marL="914400" rtl="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2pPr>
            <a:lvl3pPr indent="-381000" lvl="2" marL="1371600" rtl="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3pPr>
            <a:lvl4pPr indent="-381000" lvl="3" marL="1828800" rtl="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4pPr>
            <a:lvl5pPr indent="-381000" lvl="4" marL="2286000" rtl="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5pPr>
            <a:lvl6pPr indent="-381000" lvl="5" marL="2743200" rtl="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6pPr>
            <a:lvl7pPr indent="-381000" lvl="6" marL="3200400" rtl="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7pPr>
            <a:lvl8pPr indent="-381000" lvl="7" marL="3657600" rtl="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8pPr>
            <a:lvl9pPr indent="-381000" lvl="8" marL="411480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9pPr>
          </a:lstStyle>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flipH="1" rot="9208626">
              <a:off x="6704904" y="4110434"/>
              <a:ext cx="484232" cy="120400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flipH="1" rot="9208633">
              <a:off x="7804300" y="3279013"/>
              <a:ext cx="877624" cy="2182136"/>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flipH="1" rot="9208678">
              <a:off x="6287617" y="4657701"/>
              <a:ext cx="229660" cy="571018"/>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accent2"/>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flipH="1" rot="-1591408">
              <a:off x="1362169" y="-63166"/>
              <a:ext cx="205103" cy="509980"/>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flipH="1" rot="-1591339">
              <a:off x="892401" y="-169347"/>
              <a:ext cx="504374" cy="1254067"/>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flipH="1" rot="-1591322">
              <a:off x="1818452" y="-76292"/>
              <a:ext cx="229660" cy="571018"/>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3"/>
            </a:solidFill>
            <a:ln>
              <a:noFill/>
            </a:ln>
          </p:spPr>
        </p:sp>
      </p:grpSp>
      <p:sp>
        <p:nvSpPr>
          <p:cNvPr id="53" name="Google Shape;53;p4"/>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rtl="0" algn="r">
              <a:buNone/>
              <a:defRPr sz="1300">
                <a:solidFill>
                  <a:srgbClr val="4BB5D9"/>
                </a:solidFill>
                <a:latin typeface="Roboto Condensed"/>
                <a:ea typeface="Roboto Condensed"/>
                <a:cs typeface="Roboto Condensed"/>
                <a:sym typeface="Roboto Condensed"/>
              </a:defRPr>
            </a:lvl1pPr>
            <a:lvl2pPr lvl="1" rtl="0" algn="r">
              <a:buNone/>
              <a:defRPr sz="1300">
                <a:solidFill>
                  <a:srgbClr val="4BB5D9"/>
                </a:solidFill>
                <a:latin typeface="Roboto Condensed"/>
                <a:ea typeface="Roboto Condensed"/>
                <a:cs typeface="Roboto Condensed"/>
                <a:sym typeface="Roboto Condensed"/>
              </a:defRPr>
            </a:lvl2pPr>
            <a:lvl3pPr lvl="2" rtl="0" algn="r">
              <a:buNone/>
              <a:defRPr sz="1300">
                <a:solidFill>
                  <a:srgbClr val="4BB5D9"/>
                </a:solidFill>
                <a:latin typeface="Roboto Condensed"/>
                <a:ea typeface="Roboto Condensed"/>
                <a:cs typeface="Roboto Condensed"/>
                <a:sym typeface="Roboto Condensed"/>
              </a:defRPr>
            </a:lvl3pPr>
            <a:lvl4pPr lvl="3" rtl="0" algn="r">
              <a:buNone/>
              <a:defRPr sz="1300">
                <a:solidFill>
                  <a:srgbClr val="4BB5D9"/>
                </a:solidFill>
                <a:latin typeface="Roboto Condensed"/>
                <a:ea typeface="Roboto Condensed"/>
                <a:cs typeface="Roboto Condensed"/>
                <a:sym typeface="Roboto Condensed"/>
              </a:defRPr>
            </a:lvl4pPr>
            <a:lvl5pPr lvl="4" rtl="0" algn="r">
              <a:buNone/>
              <a:defRPr sz="1300">
                <a:solidFill>
                  <a:srgbClr val="4BB5D9"/>
                </a:solidFill>
                <a:latin typeface="Roboto Condensed"/>
                <a:ea typeface="Roboto Condensed"/>
                <a:cs typeface="Roboto Condensed"/>
                <a:sym typeface="Roboto Condensed"/>
              </a:defRPr>
            </a:lvl5pPr>
            <a:lvl6pPr lvl="5" rtl="0" algn="r">
              <a:buNone/>
              <a:defRPr sz="1300">
                <a:solidFill>
                  <a:srgbClr val="4BB5D9"/>
                </a:solidFill>
                <a:latin typeface="Roboto Condensed"/>
                <a:ea typeface="Roboto Condensed"/>
                <a:cs typeface="Roboto Condensed"/>
                <a:sym typeface="Roboto Condensed"/>
              </a:defRPr>
            </a:lvl6pPr>
            <a:lvl7pPr lvl="6" rtl="0" algn="r">
              <a:buNone/>
              <a:defRPr sz="1300">
                <a:solidFill>
                  <a:srgbClr val="4BB5D9"/>
                </a:solidFill>
                <a:latin typeface="Roboto Condensed"/>
                <a:ea typeface="Roboto Condensed"/>
                <a:cs typeface="Roboto Condensed"/>
                <a:sym typeface="Roboto Condensed"/>
              </a:defRPr>
            </a:lvl7pPr>
            <a:lvl8pPr lvl="7" rtl="0" algn="r">
              <a:buNone/>
              <a:defRPr sz="1300">
                <a:solidFill>
                  <a:srgbClr val="4BB5D9"/>
                </a:solidFill>
                <a:latin typeface="Roboto Condensed"/>
                <a:ea typeface="Roboto Condensed"/>
                <a:cs typeface="Roboto Condensed"/>
                <a:sym typeface="Roboto Condensed"/>
              </a:defRPr>
            </a:lvl8pPr>
            <a:lvl9pPr lvl="8" rtl="0" algn="r">
              <a:buNone/>
              <a:defRPr sz="1300">
                <a:solidFill>
                  <a:srgbClr val="4BB5D9"/>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4"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flipH="1" rot="9208626">
              <a:off x="6704904" y="4110434"/>
              <a:ext cx="484232" cy="1204006"/>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flipH="1" rot="9208633">
              <a:off x="7804300" y="3279013"/>
              <a:ext cx="877624" cy="218213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flipH="1" rot="9208678">
              <a:off x="6287617" y="4657701"/>
              <a:ext cx="229660" cy="571018"/>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accent1"/>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flipH="1" rot="-1591408">
              <a:off x="1362169" y="-63166"/>
              <a:ext cx="205103" cy="509980"/>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flipH="1" rot="-1591339">
              <a:off x="892401" y="-169347"/>
              <a:ext cx="504374" cy="1254067"/>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flipH="1" rot="-1591322">
              <a:off x="1818452" y="-76292"/>
              <a:ext cx="229660" cy="571018"/>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2"/>
            </a:solidFill>
            <a:ln>
              <a:noFill/>
            </a:ln>
          </p:spPr>
        </p:sp>
      </p:grpSp>
      <p:sp>
        <p:nvSpPr>
          <p:cNvPr id="67" name="Google Shape;67;p5"/>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8" name="Google Shape;68;p5"/>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69" name="Google Shape;69;p5"/>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0" name="Shape 70"/>
        <p:cNvGrpSpPr/>
        <p:nvPr/>
      </p:nvGrpSpPr>
      <p:grpSpPr>
        <a:xfrm>
          <a:off x="0" y="0"/>
          <a:ext cx="0" cy="0"/>
          <a:chOff x="0" y="0"/>
          <a:chExt cx="0" cy="0"/>
        </a:xfrm>
      </p:grpSpPr>
      <p:sp>
        <p:nvSpPr>
          <p:cNvPr id="71" name="Google Shape;71;p6"/>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2" name="Google Shape;72;p6"/>
          <p:cNvSpPr txBox="1"/>
          <p:nvPr>
            <p:ph idx="1" type="body"/>
          </p:nvPr>
        </p:nvSpPr>
        <p:spPr>
          <a:xfrm>
            <a:off x="1031425" y="1860875"/>
            <a:ext cx="2796000" cy="3064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73" name="Google Shape;73;p6"/>
          <p:cNvSpPr txBox="1"/>
          <p:nvPr>
            <p:ph idx="2" type="body"/>
          </p:nvPr>
        </p:nvSpPr>
        <p:spPr>
          <a:xfrm>
            <a:off x="3995772" y="1860875"/>
            <a:ext cx="2796000" cy="3064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74" name="Google Shape;74;p6"/>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75" name="Google Shape;75;p6"/>
          <p:cNvGrpSpPr/>
          <p:nvPr/>
        </p:nvGrpSpPr>
        <p:grpSpPr>
          <a:xfrm>
            <a:off x="6172200" y="2656118"/>
            <a:ext cx="2971754" cy="2886151"/>
            <a:chOff x="6172200" y="2656118"/>
            <a:chExt cx="2971754" cy="2886151"/>
          </a:xfrm>
        </p:grpSpPr>
        <p:sp>
          <p:nvSpPr>
            <p:cNvPr id="76" name="Google Shape;76;p6"/>
            <p:cNvSpPr/>
            <p:nvPr/>
          </p:nvSpPr>
          <p:spPr>
            <a:xfrm flipH="1" rot="9208626">
              <a:off x="6704904" y="4110434"/>
              <a:ext cx="484232" cy="1204006"/>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flipH="1" rot="9208633">
              <a:off x="7804300" y="3279013"/>
              <a:ext cx="877624" cy="218213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flipH="1" rot="9208678">
              <a:off x="6287617" y="4657701"/>
              <a:ext cx="229660" cy="571018"/>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accent1"/>
            </a:solidFill>
            <a:ln>
              <a:noFill/>
            </a:ln>
          </p:spPr>
        </p:sp>
      </p:grpSp>
      <p:grpSp>
        <p:nvGrpSpPr>
          <p:cNvPr id="81" name="Google Shape;81;p6"/>
          <p:cNvGrpSpPr/>
          <p:nvPr/>
        </p:nvGrpSpPr>
        <p:grpSpPr>
          <a:xfrm>
            <a:off x="-32" y="-228027"/>
            <a:ext cx="2163561" cy="1347300"/>
            <a:chOff x="-32" y="-215963"/>
            <a:chExt cx="2163561" cy="1347300"/>
          </a:xfrm>
        </p:grpSpPr>
        <p:sp>
          <p:nvSpPr>
            <p:cNvPr id="82" name="Google Shape;82;p6"/>
            <p:cNvSpPr/>
            <p:nvPr/>
          </p:nvSpPr>
          <p:spPr>
            <a:xfrm flipH="1" rot="-1591408">
              <a:off x="1362169" y="-63166"/>
              <a:ext cx="205103" cy="509980"/>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flipH="1" rot="-1591339">
              <a:off x="892401" y="-169347"/>
              <a:ext cx="504374" cy="1254067"/>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flipH="1" rot="-1591322">
              <a:off x="1818452" y="-76292"/>
              <a:ext cx="229660" cy="571018"/>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2"/>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7" name="Shape 87"/>
        <p:cNvGrpSpPr/>
        <p:nvPr/>
      </p:nvGrpSpPr>
      <p:grpSpPr>
        <a:xfrm>
          <a:off x="0" y="0"/>
          <a:ext cx="0" cy="0"/>
          <a:chOff x="0" y="0"/>
          <a:chExt cx="0" cy="0"/>
        </a:xfrm>
      </p:grpSpPr>
      <p:grpSp>
        <p:nvGrpSpPr>
          <p:cNvPr id="88" name="Google Shape;88;p7"/>
          <p:cNvGrpSpPr/>
          <p:nvPr/>
        </p:nvGrpSpPr>
        <p:grpSpPr>
          <a:xfrm>
            <a:off x="6172200" y="2656118"/>
            <a:ext cx="2971754" cy="2886151"/>
            <a:chOff x="6172200" y="2656118"/>
            <a:chExt cx="2971754" cy="2886151"/>
          </a:xfrm>
        </p:grpSpPr>
        <p:sp>
          <p:nvSpPr>
            <p:cNvPr id="89" name="Google Shape;89;p7"/>
            <p:cNvSpPr/>
            <p:nvPr/>
          </p:nvSpPr>
          <p:spPr>
            <a:xfrm flipH="1" rot="9208626">
              <a:off x="6704904" y="4110434"/>
              <a:ext cx="484232" cy="1204006"/>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flipH="1" rot="9208633">
              <a:off x="7804300" y="3279013"/>
              <a:ext cx="877624" cy="218213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flipH="1" rot="9208678">
              <a:off x="6287617" y="4657701"/>
              <a:ext cx="229660" cy="571018"/>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accent1"/>
            </a:solidFill>
            <a:ln>
              <a:noFill/>
            </a:ln>
          </p:spPr>
        </p:sp>
      </p:grpSp>
      <p:grpSp>
        <p:nvGrpSpPr>
          <p:cNvPr id="94" name="Google Shape;94;p7"/>
          <p:cNvGrpSpPr/>
          <p:nvPr/>
        </p:nvGrpSpPr>
        <p:grpSpPr>
          <a:xfrm>
            <a:off x="-32" y="-228027"/>
            <a:ext cx="2163561" cy="1347300"/>
            <a:chOff x="-32" y="-215963"/>
            <a:chExt cx="2163561" cy="1347300"/>
          </a:xfrm>
        </p:grpSpPr>
        <p:sp>
          <p:nvSpPr>
            <p:cNvPr id="95" name="Google Shape;95;p7"/>
            <p:cNvSpPr/>
            <p:nvPr/>
          </p:nvSpPr>
          <p:spPr>
            <a:xfrm flipH="1" rot="-1591408">
              <a:off x="1362169" y="-63166"/>
              <a:ext cx="205103" cy="509980"/>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flipH="1" rot="-1591339">
              <a:off x="892401" y="-169347"/>
              <a:ext cx="504374" cy="1254067"/>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flipH="1" rot="-1591322">
              <a:off x="1818452" y="-76292"/>
              <a:ext cx="229660" cy="571018"/>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2"/>
            </a:solidFill>
            <a:ln>
              <a:noFill/>
            </a:ln>
          </p:spPr>
        </p:sp>
      </p:grpSp>
      <p:sp>
        <p:nvSpPr>
          <p:cNvPr id="100" name="Google Shape;100;p7"/>
          <p:cNvSpPr txBox="1"/>
          <p:nvPr>
            <p:ph type="title"/>
          </p:nvPr>
        </p:nvSpPr>
        <p:spPr>
          <a:xfrm>
            <a:off x="1031425" y="1149725"/>
            <a:ext cx="6321000" cy="680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7"/>
          <p:cNvSpPr txBox="1"/>
          <p:nvPr>
            <p:ph idx="1" type="body"/>
          </p:nvPr>
        </p:nvSpPr>
        <p:spPr>
          <a:xfrm>
            <a:off x="1031425" y="1830425"/>
            <a:ext cx="2037600" cy="3095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2" name="Google Shape;102;p7"/>
          <p:cNvSpPr txBox="1"/>
          <p:nvPr>
            <p:ph idx="2" type="body"/>
          </p:nvPr>
        </p:nvSpPr>
        <p:spPr>
          <a:xfrm>
            <a:off x="3173275" y="1830425"/>
            <a:ext cx="2037600" cy="3095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3" name="Google Shape;103;p7"/>
          <p:cNvSpPr txBox="1"/>
          <p:nvPr>
            <p:ph idx="3" type="body"/>
          </p:nvPr>
        </p:nvSpPr>
        <p:spPr>
          <a:xfrm>
            <a:off x="5315125" y="1830425"/>
            <a:ext cx="2037600" cy="3095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4" name="Google Shape;104;p7"/>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grpSp>
        <p:nvGrpSpPr>
          <p:cNvPr id="106" name="Google Shape;106;p8"/>
          <p:cNvGrpSpPr/>
          <p:nvPr/>
        </p:nvGrpSpPr>
        <p:grpSpPr>
          <a:xfrm>
            <a:off x="6172200" y="2656118"/>
            <a:ext cx="2971754" cy="2886151"/>
            <a:chOff x="6172200" y="2656118"/>
            <a:chExt cx="2971754" cy="2886151"/>
          </a:xfrm>
        </p:grpSpPr>
        <p:sp>
          <p:nvSpPr>
            <p:cNvPr id="107" name="Google Shape;107;p8"/>
            <p:cNvSpPr/>
            <p:nvPr/>
          </p:nvSpPr>
          <p:spPr>
            <a:xfrm flipH="1" rot="9208626">
              <a:off x="6704904" y="4110434"/>
              <a:ext cx="484232" cy="1204006"/>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flipH="1" rot="9208633">
              <a:off x="7804300" y="3279013"/>
              <a:ext cx="877624" cy="218213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flipH="1" rot="9208678">
              <a:off x="6287617" y="4657701"/>
              <a:ext cx="229660" cy="571018"/>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accent1"/>
            </a:solidFill>
            <a:ln>
              <a:noFill/>
            </a:ln>
          </p:spPr>
        </p:sp>
      </p:grpSp>
      <p:grpSp>
        <p:nvGrpSpPr>
          <p:cNvPr id="112" name="Google Shape;112;p8"/>
          <p:cNvGrpSpPr/>
          <p:nvPr/>
        </p:nvGrpSpPr>
        <p:grpSpPr>
          <a:xfrm>
            <a:off x="-32" y="-228027"/>
            <a:ext cx="2163561" cy="1347300"/>
            <a:chOff x="-32" y="-215963"/>
            <a:chExt cx="2163561" cy="1347300"/>
          </a:xfrm>
        </p:grpSpPr>
        <p:sp>
          <p:nvSpPr>
            <p:cNvPr id="113" name="Google Shape;113;p8"/>
            <p:cNvSpPr/>
            <p:nvPr/>
          </p:nvSpPr>
          <p:spPr>
            <a:xfrm flipH="1" rot="-1591408">
              <a:off x="1362169" y="-63166"/>
              <a:ext cx="205103" cy="509980"/>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flipH="1" rot="-1591339">
              <a:off x="892401" y="-169347"/>
              <a:ext cx="504374" cy="1254067"/>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flipH="1" rot="-1591322">
              <a:off x="1818452" y="-76292"/>
              <a:ext cx="229660" cy="571018"/>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2"/>
            </a:solidFill>
            <a:ln>
              <a:noFill/>
            </a:ln>
          </p:spPr>
        </p:sp>
      </p:grpSp>
      <p:sp>
        <p:nvSpPr>
          <p:cNvPr id="118" name="Google Shape;118;p8"/>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9" name="Google Shape;119;p8"/>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grpSp>
        <p:nvGrpSpPr>
          <p:cNvPr id="121" name="Google Shape;121;p9"/>
          <p:cNvGrpSpPr/>
          <p:nvPr/>
        </p:nvGrpSpPr>
        <p:grpSpPr>
          <a:xfrm>
            <a:off x="6172200" y="2656118"/>
            <a:ext cx="2971754" cy="2886151"/>
            <a:chOff x="6172200" y="2656118"/>
            <a:chExt cx="2971754" cy="2886151"/>
          </a:xfrm>
        </p:grpSpPr>
        <p:sp>
          <p:nvSpPr>
            <p:cNvPr id="122" name="Google Shape;122;p9"/>
            <p:cNvSpPr/>
            <p:nvPr/>
          </p:nvSpPr>
          <p:spPr>
            <a:xfrm flipH="1" rot="9208626">
              <a:off x="6704904" y="4110434"/>
              <a:ext cx="484232" cy="1204006"/>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rot="9208633">
              <a:off x="7804300" y="3279013"/>
              <a:ext cx="877624" cy="218213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flipH="1" rot="9208678">
              <a:off x="6287617" y="4657701"/>
              <a:ext cx="229660" cy="571018"/>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accent1"/>
            </a:solidFill>
            <a:ln>
              <a:noFill/>
            </a:ln>
          </p:spPr>
        </p:sp>
      </p:grpSp>
      <p:grpSp>
        <p:nvGrpSpPr>
          <p:cNvPr id="127" name="Google Shape;127;p9"/>
          <p:cNvGrpSpPr/>
          <p:nvPr/>
        </p:nvGrpSpPr>
        <p:grpSpPr>
          <a:xfrm>
            <a:off x="-32" y="-228027"/>
            <a:ext cx="2163561" cy="1347300"/>
            <a:chOff x="-32" y="-215963"/>
            <a:chExt cx="2163561" cy="1347300"/>
          </a:xfrm>
        </p:grpSpPr>
        <p:sp>
          <p:nvSpPr>
            <p:cNvPr id="128" name="Google Shape;128;p9"/>
            <p:cNvSpPr/>
            <p:nvPr/>
          </p:nvSpPr>
          <p:spPr>
            <a:xfrm flipH="1" rot="-1591408">
              <a:off x="1362169" y="-63166"/>
              <a:ext cx="205103" cy="509980"/>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rot="-1591339">
              <a:off x="892401" y="-169347"/>
              <a:ext cx="504374" cy="1254067"/>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rot="-1591322">
              <a:off x="1818452" y="-76292"/>
              <a:ext cx="229660" cy="571018"/>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2"/>
            </a:solidFill>
            <a:ln>
              <a:noFill/>
            </a:ln>
          </p:spPr>
        </p:sp>
      </p:grpSp>
      <p:sp>
        <p:nvSpPr>
          <p:cNvPr id="133" name="Google Shape;133;p9"/>
          <p:cNvSpPr txBox="1"/>
          <p:nvPr>
            <p:ph idx="1" type="body"/>
          </p:nvPr>
        </p:nvSpPr>
        <p:spPr>
          <a:xfrm>
            <a:off x="1097775" y="4025300"/>
            <a:ext cx="69486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134" name="Google Shape;134;p9"/>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5"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flipH="1" rot="9208626">
              <a:off x="6704904" y="4110434"/>
              <a:ext cx="484232" cy="1204006"/>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flipH="1" rot="9208633">
              <a:off x="7804300" y="3279013"/>
              <a:ext cx="877624" cy="218213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flipH="1" rot="9208678">
              <a:off x="6287617" y="4657701"/>
              <a:ext cx="229660" cy="571018"/>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accent1"/>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flipH="1" rot="-1591408">
              <a:off x="1362169" y="-63166"/>
              <a:ext cx="205103" cy="509980"/>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rot="-1591339">
              <a:off x="892401" y="-169347"/>
              <a:ext cx="504374" cy="1254067"/>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flipH="1" rot="-1591322">
              <a:off x="1818452" y="-76292"/>
              <a:ext cx="229660" cy="571018"/>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2"/>
            </a:solidFill>
            <a:ln>
              <a:noFill/>
            </a:ln>
          </p:spPr>
        </p:sp>
      </p:grpSp>
      <p:sp>
        <p:nvSpPr>
          <p:cNvPr id="148" name="Google Shape;148;p10"/>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31425" y="1149725"/>
            <a:ext cx="5760300" cy="680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1pPr>
            <a:lvl2pPr lvl="1">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2pPr>
            <a:lvl3pPr lvl="2">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3pPr>
            <a:lvl4pPr lvl="3">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4pPr>
            <a:lvl5pPr lvl="4">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5pPr>
            <a:lvl6pPr lvl="5">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6pPr>
            <a:lvl7pPr lvl="6">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7pPr>
            <a:lvl8pPr lvl="7">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8pPr>
            <a:lvl9pPr lvl="8">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9pPr>
          </a:lstStyle>
          <a:p/>
        </p:txBody>
      </p:sp>
      <p:sp>
        <p:nvSpPr>
          <p:cNvPr id="7" name="Google Shape;7;p1"/>
          <p:cNvSpPr txBox="1"/>
          <p:nvPr>
            <p:ph idx="1" type="body"/>
          </p:nvPr>
        </p:nvSpPr>
        <p:spPr>
          <a:xfrm>
            <a:off x="1031425" y="1777125"/>
            <a:ext cx="5760300" cy="25212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1pPr>
            <a:lvl2pPr indent="-355600" lvl="1" marL="9144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2pPr>
            <a:lvl3pPr indent="-355600" lvl="2" marL="13716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3pPr>
            <a:lvl4pPr indent="-355600" lvl="3" marL="18288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4pPr>
            <a:lvl5pPr indent="-355600" lvl="4" marL="22860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5pPr>
            <a:lvl6pPr indent="-355600" lvl="5" marL="27432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6pPr>
            <a:lvl7pPr indent="-355600" lvl="6" marL="32004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7pPr>
            <a:lvl8pPr indent="-355600" lvl="7" marL="3657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8pPr>
            <a:lvl9pPr indent="-355600" lvl="8" marL="41148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9pPr>
          </a:lstStyle>
          <a:p/>
        </p:txBody>
      </p:sp>
      <p:sp>
        <p:nvSpPr>
          <p:cNvPr id="8" name="Google Shape;8;p1"/>
          <p:cNvSpPr txBox="1"/>
          <p:nvPr>
            <p:ph idx="12" type="sldNum"/>
          </p:nvPr>
        </p:nvSpPr>
        <p:spPr>
          <a:xfrm>
            <a:off x="8556784" y="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2"/>
                </a:solidFill>
                <a:latin typeface="Roboto Condensed"/>
                <a:ea typeface="Roboto Condensed"/>
                <a:cs typeface="Roboto Condensed"/>
                <a:sym typeface="Roboto Condensed"/>
              </a:defRPr>
            </a:lvl1pPr>
            <a:lvl2pPr lvl="1" algn="r">
              <a:buNone/>
              <a:defRPr sz="1300">
                <a:solidFill>
                  <a:schemeClr val="accent2"/>
                </a:solidFill>
                <a:latin typeface="Roboto Condensed"/>
                <a:ea typeface="Roboto Condensed"/>
                <a:cs typeface="Roboto Condensed"/>
                <a:sym typeface="Roboto Condensed"/>
              </a:defRPr>
            </a:lvl2pPr>
            <a:lvl3pPr lvl="2" algn="r">
              <a:buNone/>
              <a:defRPr sz="1300">
                <a:solidFill>
                  <a:schemeClr val="accent2"/>
                </a:solidFill>
                <a:latin typeface="Roboto Condensed"/>
                <a:ea typeface="Roboto Condensed"/>
                <a:cs typeface="Roboto Condensed"/>
                <a:sym typeface="Roboto Condensed"/>
              </a:defRPr>
            </a:lvl3pPr>
            <a:lvl4pPr lvl="3" algn="r">
              <a:buNone/>
              <a:defRPr sz="1300">
                <a:solidFill>
                  <a:schemeClr val="accent2"/>
                </a:solidFill>
                <a:latin typeface="Roboto Condensed"/>
                <a:ea typeface="Roboto Condensed"/>
                <a:cs typeface="Roboto Condensed"/>
                <a:sym typeface="Roboto Condensed"/>
              </a:defRPr>
            </a:lvl4pPr>
            <a:lvl5pPr lvl="4" algn="r">
              <a:buNone/>
              <a:defRPr sz="1300">
                <a:solidFill>
                  <a:schemeClr val="accent2"/>
                </a:solidFill>
                <a:latin typeface="Roboto Condensed"/>
                <a:ea typeface="Roboto Condensed"/>
                <a:cs typeface="Roboto Condensed"/>
                <a:sym typeface="Roboto Condensed"/>
              </a:defRPr>
            </a:lvl5pPr>
            <a:lvl6pPr lvl="5" algn="r">
              <a:buNone/>
              <a:defRPr sz="1300">
                <a:solidFill>
                  <a:schemeClr val="accent2"/>
                </a:solidFill>
                <a:latin typeface="Roboto Condensed"/>
                <a:ea typeface="Roboto Condensed"/>
                <a:cs typeface="Roboto Condensed"/>
                <a:sym typeface="Roboto Condensed"/>
              </a:defRPr>
            </a:lvl6pPr>
            <a:lvl7pPr lvl="6" algn="r">
              <a:buNone/>
              <a:defRPr sz="1300">
                <a:solidFill>
                  <a:schemeClr val="accent2"/>
                </a:solidFill>
                <a:latin typeface="Roboto Condensed"/>
                <a:ea typeface="Roboto Condensed"/>
                <a:cs typeface="Roboto Condensed"/>
                <a:sym typeface="Roboto Condensed"/>
              </a:defRPr>
            </a:lvl7pPr>
            <a:lvl8pPr lvl="7" algn="r">
              <a:buNone/>
              <a:defRPr sz="1300">
                <a:solidFill>
                  <a:schemeClr val="accent2"/>
                </a:solidFill>
                <a:latin typeface="Roboto Condensed"/>
                <a:ea typeface="Roboto Condensed"/>
                <a:cs typeface="Roboto Condensed"/>
                <a:sym typeface="Roboto Condensed"/>
              </a:defRPr>
            </a:lvl8pPr>
            <a:lvl9pPr lvl="8" algn="r">
              <a:buNone/>
              <a:defRPr sz="1300">
                <a:solidFill>
                  <a:schemeClr val="accent2"/>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5" Type="http://schemas.openxmlformats.org/officeDocument/2006/relationships/hyperlink" Target="http://creativecommons.org/licenses/by-sa/3.0/de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ctrTitle"/>
          </p:nvPr>
        </p:nvSpPr>
        <p:spPr>
          <a:xfrm>
            <a:off x="685800" y="2753825"/>
            <a:ext cx="567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VCS-GIT</a:t>
            </a:r>
            <a:endParaRPr/>
          </a:p>
          <a:p>
            <a:pPr indent="0" lvl="0" marL="0" rtl="0" algn="l">
              <a:spcBef>
                <a:spcPts val="0"/>
              </a:spcBef>
              <a:spcAft>
                <a:spcPts val="0"/>
              </a:spcAft>
              <a:buNone/>
            </a:pPr>
            <a:r>
              <a:rPr lang="en"/>
              <a:t>1-Controllo di versione</a:t>
            </a:r>
            <a:endParaRPr/>
          </a:p>
        </p:txBody>
      </p:sp>
      <p:pic>
        <p:nvPicPr>
          <p:cNvPr id="172" name="Google Shape;172;p13"/>
          <p:cNvPicPr preferRelativeResize="0"/>
          <p:nvPr/>
        </p:nvPicPr>
        <p:blipFill>
          <a:blip r:embed="rId3">
            <a:alphaModFix/>
          </a:blip>
          <a:stretch>
            <a:fillRect/>
          </a:stretch>
        </p:blipFill>
        <p:spPr>
          <a:xfrm>
            <a:off x="7661550" y="0"/>
            <a:ext cx="1482450" cy="2099775"/>
          </a:xfrm>
          <a:prstGeom prst="rect">
            <a:avLst/>
          </a:prstGeom>
          <a:noFill/>
          <a:ln>
            <a:noFill/>
          </a:ln>
        </p:spPr>
      </p:pic>
      <p:sp>
        <p:nvSpPr>
          <p:cNvPr id="173" name="Google Shape;173;p13"/>
          <p:cNvSpPr txBox="1"/>
          <p:nvPr/>
        </p:nvSpPr>
        <p:spPr>
          <a:xfrm>
            <a:off x="685800" y="41910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Prof. Marcello Missiroli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p:nvPr/>
        </p:nvSpPr>
        <p:spPr>
          <a:xfrm>
            <a:off x="6127825" y="2169900"/>
            <a:ext cx="3016200" cy="297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Programming in the small con RCS</a:t>
            </a:r>
            <a:endParaRPr/>
          </a:p>
        </p:txBody>
      </p:sp>
      <p:sp>
        <p:nvSpPr>
          <p:cNvPr id="269" name="Google Shape;269;p22"/>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70" name="Google Shape;270;p22"/>
          <p:cNvCxnSpPr/>
          <p:nvPr/>
        </p:nvCxnSpPr>
        <p:spPr>
          <a:xfrm>
            <a:off x="3801529" y="2649004"/>
            <a:ext cx="1321500" cy="1200"/>
          </a:xfrm>
          <a:prstGeom prst="straightConnector1">
            <a:avLst/>
          </a:prstGeom>
          <a:noFill/>
          <a:ln cap="flat" cmpd="sng" w="9525">
            <a:solidFill>
              <a:srgbClr val="336666"/>
            </a:solidFill>
            <a:prstDash val="solid"/>
            <a:miter lim="8000"/>
            <a:headEnd len="sm" w="sm" type="none"/>
            <a:tailEnd len="med" w="med" type="triangle"/>
          </a:ln>
        </p:spPr>
      </p:cxnSp>
      <p:cxnSp>
        <p:nvCxnSpPr>
          <p:cNvPr id="271" name="Google Shape;271;p22"/>
          <p:cNvCxnSpPr/>
          <p:nvPr/>
        </p:nvCxnSpPr>
        <p:spPr>
          <a:xfrm>
            <a:off x="3744261" y="3672590"/>
            <a:ext cx="2872200" cy="900"/>
          </a:xfrm>
          <a:prstGeom prst="straightConnector1">
            <a:avLst/>
          </a:prstGeom>
          <a:noFill/>
          <a:ln cap="flat" cmpd="sng" w="9525">
            <a:solidFill>
              <a:srgbClr val="336666"/>
            </a:solidFill>
            <a:prstDash val="solid"/>
            <a:miter lim="8000"/>
            <a:headEnd len="sm" w="sm" type="none"/>
            <a:tailEnd len="med" w="med" type="triangle"/>
          </a:ln>
        </p:spPr>
      </p:cxnSp>
      <p:sp>
        <p:nvSpPr>
          <p:cNvPr id="272" name="Google Shape;272;p22"/>
          <p:cNvSpPr/>
          <p:nvPr/>
        </p:nvSpPr>
        <p:spPr>
          <a:xfrm>
            <a:off x="6731395" y="3160797"/>
            <a:ext cx="918900" cy="676800"/>
          </a:xfrm>
          <a:prstGeom prst="rect">
            <a:avLst/>
          </a:prstGeom>
          <a:solidFill>
            <a:srgbClr val="99CCCC"/>
          </a:solidFill>
          <a:ln cap="flat" cmpd="sng" w="9525">
            <a:solidFill>
              <a:srgbClr val="336666"/>
            </a:solidFill>
            <a:prstDash val="solid"/>
            <a:miter lim="8000"/>
            <a:headEnd len="sm" w="sm" type="none"/>
            <a:tailEnd len="sm" w="sm" type="none"/>
          </a:ln>
        </p:spPr>
        <p:txBody>
          <a:bodyPr anchorCtr="0" anchor="t" bIns="46800" lIns="45700" spcFirstLastPara="1" rIns="45700" wrap="square" tIns="46800">
            <a:noAutofit/>
          </a:bodyPr>
          <a:lstStyle/>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#include&lt;stdio.h&gt;</a:t>
            </a:r>
            <a:endParaRPr i="0" sz="6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Int main()‏</a:t>
            </a:r>
            <a:endParaRPr i="0" sz="6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a:t>
            </a:r>
            <a:endParaRPr i="0" sz="6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    int a;</a:t>
            </a:r>
            <a:endParaRPr i="0" sz="6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   int b;</a:t>
            </a:r>
            <a:endParaRPr i="0" sz="6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a:t>
            </a:r>
            <a:endParaRPr i="0" sz="600" u="none" cap="none" strike="noStrike">
              <a:latin typeface="Courier New"/>
              <a:ea typeface="Courier New"/>
              <a:cs typeface="Courier New"/>
              <a:sym typeface="Courier New"/>
            </a:endParaRPr>
          </a:p>
        </p:txBody>
      </p:sp>
      <p:sp>
        <p:nvSpPr>
          <p:cNvPr id="273" name="Google Shape;273;p22"/>
          <p:cNvSpPr/>
          <p:nvPr/>
        </p:nvSpPr>
        <p:spPr>
          <a:xfrm>
            <a:off x="6731395" y="3877113"/>
            <a:ext cx="918900" cy="153300"/>
          </a:xfrm>
          <a:prstGeom prst="rect">
            <a:avLst/>
          </a:prstGeom>
          <a:solidFill>
            <a:srgbClr val="99CCCC"/>
          </a:solidFill>
          <a:ln cap="flat" cmpd="sng" w="9525">
            <a:solidFill>
              <a:srgbClr val="336666"/>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1200" u="none" cap="none" strike="noStrike">
                <a:solidFill>
                  <a:srgbClr val="336666"/>
                </a:solidFill>
                <a:latin typeface="Roboto"/>
                <a:ea typeface="Roboto"/>
                <a:cs typeface="Roboto"/>
                <a:sym typeface="Roboto"/>
              </a:rPr>
              <a:t>File.c</a:t>
            </a:r>
            <a:endParaRPr i="0" sz="1200" u="none" cap="none" strike="noStrike">
              <a:latin typeface="Roboto"/>
              <a:ea typeface="Roboto"/>
              <a:cs typeface="Roboto"/>
              <a:sym typeface="Roboto"/>
            </a:endParaRPr>
          </a:p>
        </p:txBody>
      </p:sp>
      <p:sp>
        <p:nvSpPr>
          <p:cNvPr id="274" name="Google Shape;274;p22"/>
          <p:cNvSpPr/>
          <p:nvPr/>
        </p:nvSpPr>
        <p:spPr>
          <a:xfrm>
            <a:off x="5295367" y="2290967"/>
            <a:ext cx="918900" cy="574500"/>
          </a:xfrm>
          <a:prstGeom prst="rect">
            <a:avLst/>
          </a:prstGeom>
          <a:solidFill>
            <a:srgbClr val="99CCCC"/>
          </a:solidFill>
          <a:ln cap="flat" cmpd="sng" w="9525">
            <a:solidFill>
              <a:srgbClr val="336666"/>
            </a:solidFill>
            <a:prstDash val="solid"/>
            <a:miter lim="8000"/>
            <a:headEnd len="sm" w="sm" type="none"/>
            <a:tailEnd len="sm" w="sm" type="none"/>
          </a:ln>
        </p:spPr>
        <p:txBody>
          <a:bodyPr anchorCtr="0" anchor="t" bIns="46800" lIns="45700" spcFirstLastPara="1" rIns="45700" wrap="square" tIns="46800">
            <a:noAutofit/>
          </a:bodyPr>
          <a:lstStyle/>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#include&lt;stdio.h&gt;</a:t>
            </a:r>
            <a:endParaRPr i="0" sz="6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Int main()‏</a:t>
            </a:r>
            <a:endParaRPr i="0" sz="6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a:t>
            </a:r>
            <a:endParaRPr i="0" sz="6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    int a;</a:t>
            </a:r>
            <a:endParaRPr i="0" sz="6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a:t>
            </a:r>
            <a:endParaRPr i="0" sz="600" u="none" cap="none" strike="noStrike">
              <a:latin typeface="Courier New"/>
              <a:ea typeface="Courier New"/>
              <a:cs typeface="Courier New"/>
              <a:sym typeface="Courier New"/>
            </a:endParaRPr>
          </a:p>
        </p:txBody>
      </p:sp>
      <p:sp>
        <p:nvSpPr>
          <p:cNvPr id="275" name="Google Shape;275;p22"/>
          <p:cNvSpPr/>
          <p:nvPr/>
        </p:nvSpPr>
        <p:spPr>
          <a:xfrm>
            <a:off x="5295367" y="2956031"/>
            <a:ext cx="918900" cy="153300"/>
          </a:xfrm>
          <a:prstGeom prst="rect">
            <a:avLst/>
          </a:prstGeom>
          <a:solidFill>
            <a:srgbClr val="99CCCC"/>
          </a:solidFill>
          <a:ln cap="flat" cmpd="sng" w="9525">
            <a:solidFill>
              <a:srgbClr val="336666"/>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1200" u="none" cap="none" strike="noStrike">
                <a:solidFill>
                  <a:srgbClr val="336666"/>
                </a:solidFill>
                <a:latin typeface="Roboto"/>
                <a:ea typeface="Roboto"/>
                <a:cs typeface="Roboto"/>
                <a:sym typeface="Roboto"/>
              </a:rPr>
              <a:t>File.c</a:t>
            </a:r>
            <a:endParaRPr i="0" sz="1200" u="none" cap="none" strike="noStrike">
              <a:latin typeface="Roboto"/>
              <a:ea typeface="Roboto"/>
              <a:cs typeface="Roboto"/>
              <a:sym typeface="Roboto"/>
            </a:endParaRPr>
          </a:p>
        </p:txBody>
      </p:sp>
      <p:sp>
        <p:nvSpPr>
          <p:cNvPr id="276" name="Google Shape;276;p22"/>
          <p:cNvSpPr/>
          <p:nvPr/>
        </p:nvSpPr>
        <p:spPr>
          <a:xfrm>
            <a:off x="3859067" y="2341977"/>
            <a:ext cx="1206600" cy="2562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0" i="0" lang="en" sz="1700" u="none" cap="none" strike="noStrike">
                <a:solidFill>
                  <a:schemeClr val="dk2"/>
                </a:solidFill>
                <a:latin typeface="Arial"/>
                <a:ea typeface="Arial"/>
                <a:cs typeface="Arial"/>
                <a:sym typeface="Arial"/>
              </a:rPr>
              <a:t>Ieri</a:t>
            </a:r>
            <a:endParaRPr b="0" i="0" sz="1700" u="none" cap="none" strike="noStrike">
              <a:solidFill>
                <a:schemeClr val="dk2"/>
              </a:solidFill>
              <a:latin typeface="Arial"/>
              <a:ea typeface="Arial"/>
              <a:cs typeface="Arial"/>
              <a:sym typeface="Arial"/>
            </a:endParaRPr>
          </a:p>
        </p:txBody>
      </p:sp>
      <p:sp>
        <p:nvSpPr>
          <p:cNvPr id="277" name="Google Shape;277;p22"/>
          <p:cNvSpPr/>
          <p:nvPr/>
        </p:nvSpPr>
        <p:spPr>
          <a:xfrm>
            <a:off x="3859067" y="3416572"/>
            <a:ext cx="1206600" cy="2562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0" i="0" lang="en" sz="1500" u="none" cap="none" strike="noStrike">
                <a:solidFill>
                  <a:schemeClr val="dk2"/>
                </a:solidFill>
                <a:latin typeface="Arial"/>
                <a:ea typeface="Arial"/>
                <a:cs typeface="Arial"/>
                <a:sym typeface="Arial"/>
              </a:rPr>
              <a:t>Stamattina</a:t>
            </a:r>
            <a:endParaRPr b="0" i="0" sz="1500" u="none" cap="none" strike="noStrike">
              <a:solidFill>
                <a:schemeClr val="dk2"/>
              </a:solidFill>
              <a:latin typeface="Arial"/>
              <a:ea typeface="Arial"/>
              <a:cs typeface="Arial"/>
              <a:sym typeface="Arial"/>
            </a:endParaRPr>
          </a:p>
        </p:txBody>
      </p:sp>
      <p:sp>
        <p:nvSpPr>
          <p:cNvPr id="278" name="Google Shape;278;p22"/>
          <p:cNvSpPr/>
          <p:nvPr/>
        </p:nvSpPr>
        <p:spPr>
          <a:xfrm>
            <a:off x="5295367" y="1830426"/>
            <a:ext cx="804600" cy="255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i="0" lang="en" sz="900" u="none" cap="none" strike="noStrike">
                <a:solidFill>
                  <a:schemeClr val="accent4"/>
                </a:solidFill>
                <a:latin typeface="Arial"/>
                <a:ea typeface="Arial"/>
                <a:cs typeface="Arial"/>
                <a:sym typeface="Arial"/>
              </a:rPr>
              <a:t>Versione-1</a:t>
            </a:r>
            <a:endParaRPr b="0" i="0" sz="900" u="none" cap="none" strike="noStrike">
              <a:solidFill>
                <a:schemeClr val="accent4"/>
              </a:solidFill>
              <a:latin typeface="Arial"/>
              <a:ea typeface="Arial"/>
              <a:cs typeface="Arial"/>
              <a:sym typeface="Arial"/>
            </a:endParaRPr>
          </a:p>
        </p:txBody>
      </p:sp>
      <p:sp>
        <p:nvSpPr>
          <p:cNvPr id="279" name="Google Shape;279;p22"/>
          <p:cNvSpPr/>
          <p:nvPr/>
        </p:nvSpPr>
        <p:spPr>
          <a:xfrm>
            <a:off x="6788934" y="1830426"/>
            <a:ext cx="804600" cy="255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i="0" lang="en" sz="900" u="none" cap="none" strike="noStrike">
                <a:solidFill>
                  <a:schemeClr val="accent4"/>
                </a:solidFill>
                <a:latin typeface="Arial"/>
                <a:ea typeface="Arial"/>
                <a:cs typeface="Arial"/>
                <a:sym typeface="Arial"/>
              </a:rPr>
              <a:t>Versione-2</a:t>
            </a:r>
            <a:endParaRPr b="0" i="0" sz="900" u="none" cap="none" strike="noStrike">
              <a:solidFill>
                <a:schemeClr val="accent4"/>
              </a:solidFill>
              <a:latin typeface="Arial"/>
              <a:ea typeface="Arial"/>
              <a:cs typeface="Arial"/>
              <a:sym typeface="Arial"/>
            </a:endParaRPr>
          </a:p>
        </p:txBody>
      </p:sp>
      <p:sp>
        <p:nvSpPr>
          <p:cNvPr id="280" name="Google Shape;280;p22"/>
          <p:cNvSpPr/>
          <p:nvPr/>
        </p:nvSpPr>
        <p:spPr>
          <a:xfrm>
            <a:off x="8167695" y="1830426"/>
            <a:ext cx="804600" cy="255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i="0" lang="en" sz="900" u="none" cap="none" strike="noStrike">
                <a:solidFill>
                  <a:schemeClr val="accent4"/>
                </a:solidFill>
                <a:latin typeface="Arial"/>
                <a:ea typeface="Arial"/>
                <a:cs typeface="Arial"/>
                <a:sym typeface="Arial"/>
              </a:rPr>
              <a:t>Versione-3</a:t>
            </a:r>
            <a:endParaRPr b="0" i="0" sz="900" u="none" cap="none" strike="noStrike">
              <a:solidFill>
                <a:schemeClr val="accent4"/>
              </a:solidFill>
              <a:latin typeface="Arial"/>
              <a:ea typeface="Arial"/>
              <a:cs typeface="Arial"/>
              <a:sym typeface="Arial"/>
            </a:endParaRPr>
          </a:p>
        </p:txBody>
      </p:sp>
      <p:sp>
        <p:nvSpPr>
          <p:cNvPr id="281" name="Google Shape;281;p22"/>
          <p:cNvSpPr/>
          <p:nvPr/>
        </p:nvSpPr>
        <p:spPr>
          <a:xfrm>
            <a:off x="8225234" y="4235393"/>
            <a:ext cx="918900" cy="676800"/>
          </a:xfrm>
          <a:prstGeom prst="rect">
            <a:avLst/>
          </a:prstGeom>
          <a:solidFill>
            <a:srgbClr val="99CCCC"/>
          </a:solidFill>
          <a:ln cap="flat" cmpd="sng" w="9525">
            <a:solidFill>
              <a:srgbClr val="336666"/>
            </a:solidFill>
            <a:prstDash val="solid"/>
            <a:miter lim="8000"/>
            <a:headEnd len="sm" w="sm" type="none"/>
            <a:tailEnd len="sm" w="sm" type="none"/>
          </a:ln>
        </p:spPr>
        <p:txBody>
          <a:bodyPr anchorCtr="0" anchor="t" bIns="46800" lIns="45700" spcFirstLastPara="1" rIns="45700" wrap="square" tIns="46800">
            <a:noAutofit/>
          </a:bodyPr>
          <a:lstStyle/>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#include&lt;stdio.h&gt;</a:t>
            </a:r>
            <a:endParaRPr i="0" sz="6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Int main()‏</a:t>
            </a:r>
            <a:endParaRPr i="0" sz="6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a:t>
            </a:r>
            <a:endParaRPr i="0" sz="6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    int a;</a:t>
            </a:r>
            <a:endParaRPr i="0" sz="6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   int b;</a:t>
            </a:r>
            <a:endParaRPr i="0" sz="6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600" u="none" cap="none" strike="noStrike">
                <a:solidFill>
                  <a:srgbClr val="336666"/>
                </a:solidFill>
                <a:latin typeface="Courier New"/>
                <a:ea typeface="Courier New"/>
                <a:cs typeface="Courier New"/>
                <a:sym typeface="Courier New"/>
              </a:rPr>
              <a:t>}</a:t>
            </a:r>
            <a:endParaRPr i="0" sz="600" u="none" cap="none" strike="noStrike">
              <a:latin typeface="Courier New"/>
              <a:ea typeface="Courier New"/>
              <a:cs typeface="Courier New"/>
              <a:sym typeface="Courier New"/>
            </a:endParaRPr>
          </a:p>
        </p:txBody>
      </p:sp>
      <p:sp>
        <p:nvSpPr>
          <p:cNvPr id="282" name="Google Shape;282;p22"/>
          <p:cNvSpPr/>
          <p:nvPr/>
        </p:nvSpPr>
        <p:spPr>
          <a:xfrm>
            <a:off x="8225234" y="4951709"/>
            <a:ext cx="918900" cy="153300"/>
          </a:xfrm>
          <a:prstGeom prst="rect">
            <a:avLst/>
          </a:prstGeom>
          <a:solidFill>
            <a:srgbClr val="99CCCC"/>
          </a:solidFill>
          <a:ln cap="flat" cmpd="sng" w="9525">
            <a:solidFill>
              <a:srgbClr val="336666"/>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1200" u="none" cap="none" strike="noStrike">
                <a:solidFill>
                  <a:srgbClr val="336666"/>
                </a:solidFill>
                <a:latin typeface="Roboto"/>
                <a:ea typeface="Roboto"/>
                <a:cs typeface="Roboto"/>
                <a:sym typeface="Roboto"/>
              </a:rPr>
              <a:t>File.c</a:t>
            </a:r>
            <a:endParaRPr i="0" sz="1200" u="none" cap="none" strike="noStrike">
              <a:latin typeface="Roboto"/>
              <a:ea typeface="Roboto"/>
              <a:cs typeface="Roboto"/>
              <a:sym typeface="Roboto"/>
            </a:endParaRPr>
          </a:p>
        </p:txBody>
      </p:sp>
      <p:sp>
        <p:nvSpPr>
          <p:cNvPr id="283" name="Google Shape;283;p22"/>
          <p:cNvSpPr/>
          <p:nvPr/>
        </p:nvSpPr>
        <p:spPr>
          <a:xfrm>
            <a:off x="3859067" y="4491168"/>
            <a:ext cx="1206600" cy="2562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0" i="0" lang="en" sz="1500" u="none" cap="none" strike="noStrike">
                <a:solidFill>
                  <a:schemeClr val="dk2"/>
                </a:solidFill>
                <a:latin typeface="Arial"/>
                <a:ea typeface="Arial"/>
                <a:cs typeface="Arial"/>
                <a:sym typeface="Arial"/>
              </a:rPr>
              <a:t>Stasera</a:t>
            </a:r>
            <a:endParaRPr b="0" i="0" sz="1500" u="none" cap="none" strike="noStrike">
              <a:solidFill>
                <a:schemeClr val="dk2"/>
              </a:solidFill>
              <a:latin typeface="Arial"/>
              <a:ea typeface="Arial"/>
              <a:cs typeface="Arial"/>
              <a:sym typeface="Arial"/>
            </a:endParaRPr>
          </a:p>
        </p:txBody>
      </p:sp>
      <p:cxnSp>
        <p:nvCxnSpPr>
          <p:cNvPr id="284" name="Google Shape;284;p22"/>
          <p:cNvCxnSpPr/>
          <p:nvPr/>
        </p:nvCxnSpPr>
        <p:spPr>
          <a:xfrm>
            <a:off x="3744261" y="4798195"/>
            <a:ext cx="4423800" cy="1200"/>
          </a:xfrm>
          <a:prstGeom prst="straightConnector1">
            <a:avLst/>
          </a:prstGeom>
          <a:noFill/>
          <a:ln cap="flat" cmpd="sng" w="9525">
            <a:solidFill>
              <a:srgbClr val="336666"/>
            </a:solidFill>
            <a:prstDash val="solid"/>
            <a:miter lim="8000"/>
            <a:headEnd len="sm" w="sm" type="none"/>
            <a:tailEnd len="med" w="med" type="triangle"/>
          </a:ln>
        </p:spPr>
      </p:cxnSp>
      <p:pic>
        <p:nvPicPr>
          <p:cNvPr id="285" name="Google Shape;285;p22"/>
          <p:cNvPicPr preferRelativeResize="0"/>
          <p:nvPr/>
        </p:nvPicPr>
        <p:blipFill rotWithShape="1">
          <a:blip r:embed="rId3">
            <a:alphaModFix/>
          </a:blip>
          <a:srcRect b="0" l="0" r="0" t="0"/>
          <a:stretch/>
        </p:blipFill>
        <p:spPr>
          <a:xfrm>
            <a:off x="2824725" y="2126090"/>
            <a:ext cx="832956" cy="703503"/>
          </a:xfrm>
          <a:prstGeom prst="rect">
            <a:avLst/>
          </a:prstGeom>
          <a:noFill/>
          <a:ln>
            <a:noFill/>
          </a:ln>
        </p:spPr>
      </p:pic>
      <p:pic>
        <p:nvPicPr>
          <p:cNvPr id="286" name="Google Shape;286;p22"/>
          <p:cNvPicPr preferRelativeResize="0"/>
          <p:nvPr/>
        </p:nvPicPr>
        <p:blipFill rotWithShape="1">
          <a:blip r:embed="rId3">
            <a:alphaModFix/>
          </a:blip>
          <a:srcRect b="0" l="0" r="0" t="0"/>
          <a:stretch/>
        </p:blipFill>
        <p:spPr>
          <a:xfrm>
            <a:off x="2824725" y="3200686"/>
            <a:ext cx="832956" cy="703503"/>
          </a:xfrm>
          <a:prstGeom prst="rect">
            <a:avLst/>
          </a:prstGeom>
          <a:noFill/>
          <a:ln>
            <a:noFill/>
          </a:ln>
        </p:spPr>
      </p:pic>
      <p:pic>
        <p:nvPicPr>
          <p:cNvPr id="287" name="Google Shape;287;p22"/>
          <p:cNvPicPr preferRelativeResize="0"/>
          <p:nvPr/>
        </p:nvPicPr>
        <p:blipFill rotWithShape="1">
          <a:blip r:embed="rId3">
            <a:alphaModFix/>
          </a:blip>
          <a:srcRect b="0" l="0" r="0" t="0"/>
          <a:stretch/>
        </p:blipFill>
        <p:spPr>
          <a:xfrm>
            <a:off x="2824725" y="4347808"/>
            <a:ext cx="832956" cy="7035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3"/>
          <p:cNvSpPr/>
          <p:nvPr/>
        </p:nvSpPr>
        <p:spPr>
          <a:xfrm>
            <a:off x="6127825" y="2169900"/>
            <a:ext cx="3016200" cy="297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txBox="1"/>
          <p:nvPr>
            <p:ph type="title"/>
          </p:nvPr>
        </p:nvSpPr>
        <p:spPr>
          <a:xfrm>
            <a:off x="1031425" y="1149725"/>
            <a:ext cx="60816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Programming in large/many con RCS</a:t>
            </a:r>
            <a:endParaRPr/>
          </a:p>
        </p:txBody>
      </p:sp>
      <p:sp>
        <p:nvSpPr>
          <p:cNvPr id="294" name="Google Shape;294;p23"/>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23"/>
          <p:cNvSpPr/>
          <p:nvPr/>
        </p:nvSpPr>
        <p:spPr>
          <a:xfrm>
            <a:off x="3484961" y="2607237"/>
            <a:ext cx="1010700" cy="240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i="0" lang="en" sz="900" u="none" cap="none" strike="noStrike">
                <a:solidFill>
                  <a:schemeClr val="dk2"/>
                </a:solidFill>
                <a:latin typeface="Arial"/>
                <a:ea typeface="Arial"/>
                <a:cs typeface="Arial"/>
                <a:sym typeface="Arial"/>
              </a:rPr>
              <a:t>Sviluppatore-1</a:t>
            </a:r>
            <a:endParaRPr b="0" i="0" sz="900" u="none" cap="none" strike="noStrike">
              <a:solidFill>
                <a:schemeClr val="dk2"/>
              </a:solidFill>
              <a:latin typeface="Arial"/>
              <a:ea typeface="Arial"/>
              <a:cs typeface="Arial"/>
              <a:sym typeface="Arial"/>
            </a:endParaRPr>
          </a:p>
        </p:txBody>
      </p:sp>
      <p:sp>
        <p:nvSpPr>
          <p:cNvPr id="296" name="Google Shape;296;p23"/>
          <p:cNvSpPr/>
          <p:nvPr/>
        </p:nvSpPr>
        <p:spPr>
          <a:xfrm>
            <a:off x="3436754" y="3618001"/>
            <a:ext cx="1010700" cy="240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i="0" lang="en" sz="900" u="none" cap="none" strike="noStrike">
                <a:solidFill>
                  <a:schemeClr val="dk2"/>
                </a:solidFill>
                <a:latin typeface="Arial"/>
                <a:ea typeface="Arial"/>
                <a:cs typeface="Arial"/>
                <a:sym typeface="Arial"/>
              </a:rPr>
              <a:t>Sviluppatore-2</a:t>
            </a:r>
            <a:endParaRPr b="0" i="0" sz="900" u="none" cap="none" strike="noStrike">
              <a:solidFill>
                <a:schemeClr val="dk2"/>
              </a:solidFill>
              <a:latin typeface="Arial"/>
              <a:ea typeface="Arial"/>
              <a:cs typeface="Arial"/>
              <a:sym typeface="Arial"/>
            </a:endParaRPr>
          </a:p>
        </p:txBody>
      </p:sp>
      <p:sp>
        <p:nvSpPr>
          <p:cNvPr id="297" name="Google Shape;297;p23"/>
          <p:cNvSpPr/>
          <p:nvPr/>
        </p:nvSpPr>
        <p:spPr>
          <a:xfrm>
            <a:off x="3436754" y="4628766"/>
            <a:ext cx="1010700" cy="240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i="0" lang="en" sz="900" u="none" cap="none" strike="noStrike">
                <a:solidFill>
                  <a:schemeClr val="dk2"/>
                </a:solidFill>
                <a:latin typeface="Arial"/>
                <a:ea typeface="Arial"/>
                <a:cs typeface="Arial"/>
                <a:sym typeface="Arial"/>
              </a:rPr>
              <a:t>Sviluppatore-3</a:t>
            </a:r>
            <a:endParaRPr b="0" i="0" sz="900" u="none" cap="none" strike="noStrike">
              <a:solidFill>
                <a:schemeClr val="dk2"/>
              </a:solidFill>
              <a:latin typeface="Arial"/>
              <a:ea typeface="Arial"/>
              <a:cs typeface="Arial"/>
              <a:sym typeface="Arial"/>
            </a:endParaRPr>
          </a:p>
        </p:txBody>
      </p:sp>
      <p:sp>
        <p:nvSpPr>
          <p:cNvPr id="298" name="Google Shape;298;p23"/>
          <p:cNvSpPr/>
          <p:nvPr/>
        </p:nvSpPr>
        <p:spPr>
          <a:xfrm>
            <a:off x="5602677" y="2029657"/>
            <a:ext cx="776088" cy="571644"/>
          </a:xfrm>
          <a:custGeom>
            <a:rect b="b" l="l" r="r" t="t"/>
            <a:pathLst>
              <a:path extrusionOk="0" h="21600" w="21600">
                <a:moveTo>
                  <a:pt x="18250" y="17743"/>
                </a:moveTo>
                <a:lnTo>
                  <a:pt x="17557" y="16971"/>
                </a:lnTo>
                <a:lnTo>
                  <a:pt x="5429" y="16971"/>
                </a:lnTo>
                <a:lnTo>
                  <a:pt x="4736" y="17743"/>
                </a:lnTo>
                <a:lnTo>
                  <a:pt x="18250" y="17743"/>
                </a:lnTo>
                <a:close/>
                <a:moveTo>
                  <a:pt x="18250" y="17743"/>
                </a:moveTo>
                <a:lnTo>
                  <a:pt x="19405" y="19131"/>
                </a:lnTo>
                <a:lnTo>
                  <a:pt x="18712" y="18360"/>
                </a:lnTo>
                <a:lnTo>
                  <a:pt x="4274" y="18360"/>
                </a:lnTo>
                <a:lnTo>
                  <a:pt x="3581" y="19131"/>
                </a:lnTo>
                <a:lnTo>
                  <a:pt x="19405" y="19131"/>
                </a:lnTo>
                <a:close/>
                <a:moveTo>
                  <a:pt x="19405" y="19131"/>
                </a:moveTo>
                <a:lnTo>
                  <a:pt x="20560" y="20520"/>
                </a:lnTo>
                <a:lnTo>
                  <a:pt x="19867" y="19749"/>
                </a:lnTo>
                <a:lnTo>
                  <a:pt x="3119" y="19749"/>
                </a:lnTo>
                <a:lnTo>
                  <a:pt x="2426" y="20520"/>
                </a:lnTo>
                <a:lnTo>
                  <a:pt x="20560" y="20520"/>
                </a:lnTo>
                <a:close/>
                <a:moveTo>
                  <a:pt x="20560" y="20520"/>
                </a:moveTo>
                <a:lnTo>
                  <a:pt x="4620" y="16971"/>
                </a:ln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620" y="16971"/>
                </a:lnTo>
                <a:lnTo>
                  <a:pt x="4158" y="17434"/>
                </a:lnTo>
                <a:lnTo>
                  <a:pt x="2541" y="19286"/>
                </a:lnTo>
                <a:lnTo>
                  <a:pt x="1964" y="19903"/>
                </a:lnTo>
                <a:lnTo>
                  <a:pt x="4620" y="16971"/>
                </a:lnTo>
                <a:close/>
                <a:moveTo>
                  <a:pt x="7624" y="2314"/>
                </a:moveTo>
                <a:lnTo>
                  <a:pt x="16402" y="2314"/>
                </a:lnTo>
                <a:lnTo>
                  <a:pt x="16402" y="11880"/>
                </a:lnTo>
                <a:lnTo>
                  <a:pt x="7624" y="11880"/>
                </a:lnTo>
                <a:lnTo>
                  <a:pt x="7624" y="2314"/>
                </a:lnTo>
                <a:close/>
                <a:moveTo>
                  <a:pt x="578" y="4011"/>
                </a:moveTo>
                <a:lnTo>
                  <a:pt x="4043" y="4011"/>
                </a:lnTo>
                <a:lnTo>
                  <a:pt x="4043" y="4320"/>
                </a:lnTo>
                <a:lnTo>
                  <a:pt x="578" y="4320"/>
                </a:lnTo>
                <a:lnTo>
                  <a:pt x="578" y="4011"/>
                </a:lnTo>
                <a:close/>
                <a:moveTo>
                  <a:pt x="7624" y="14194"/>
                </a:moveTo>
                <a:lnTo>
                  <a:pt x="16402" y="14194"/>
                </a:lnTo>
                <a:lnTo>
                  <a:pt x="16402" y="16200"/>
                </a:lnTo>
                <a:lnTo>
                  <a:pt x="7624" y="16200"/>
                </a:lnTo>
              </a:path>
            </a:pathLst>
          </a:custGeom>
          <a:solidFill>
            <a:srgbClr val="FFCC99"/>
          </a:solidFill>
          <a:ln cap="flat" cmpd="sng" w="9525">
            <a:solidFill>
              <a:srgbClr val="000000"/>
            </a:solidFill>
            <a:prstDash val="solid"/>
            <a:miter lim="8000"/>
            <a:headEnd len="sm" w="sm" type="none"/>
            <a:tailEnd len="sm" w="sm" type="none"/>
          </a:ln>
        </p:spPr>
      </p:sp>
      <p:sp>
        <p:nvSpPr>
          <p:cNvPr id="299" name="Google Shape;299;p23"/>
          <p:cNvSpPr/>
          <p:nvPr/>
        </p:nvSpPr>
        <p:spPr>
          <a:xfrm>
            <a:off x="5602677" y="3094541"/>
            <a:ext cx="776088" cy="571644"/>
          </a:xfrm>
          <a:custGeom>
            <a:rect b="b" l="l" r="r" t="t"/>
            <a:pathLst>
              <a:path extrusionOk="0" h="21600" w="21600">
                <a:moveTo>
                  <a:pt x="18250" y="17743"/>
                </a:moveTo>
                <a:lnTo>
                  <a:pt x="17557" y="16971"/>
                </a:lnTo>
                <a:lnTo>
                  <a:pt x="5429" y="16971"/>
                </a:lnTo>
                <a:lnTo>
                  <a:pt x="4736" y="17743"/>
                </a:lnTo>
                <a:lnTo>
                  <a:pt x="18250" y="17743"/>
                </a:lnTo>
                <a:close/>
                <a:moveTo>
                  <a:pt x="18250" y="17743"/>
                </a:moveTo>
                <a:lnTo>
                  <a:pt x="19405" y="19131"/>
                </a:lnTo>
                <a:lnTo>
                  <a:pt x="18712" y="18360"/>
                </a:lnTo>
                <a:lnTo>
                  <a:pt x="4274" y="18360"/>
                </a:lnTo>
                <a:lnTo>
                  <a:pt x="3581" y="19131"/>
                </a:lnTo>
                <a:lnTo>
                  <a:pt x="19405" y="19131"/>
                </a:lnTo>
                <a:close/>
                <a:moveTo>
                  <a:pt x="19405" y="19131"/>
                </a:moveTo>
                <a:lnTo>
                  <a:pt x="20560" y="20520"/>
                </a:lnTo>
                <a:lnTo>
                  <a:pt x="19867" y="19749"/>
                </a:lnTo>
                <a:lnTo>
                  <a:pt x="3119" y="19749"/>
                </a:lnTo>
                <a:lnTo>
                  <a:pt x="2426" y="20520"/>
                </a:lnTo>
                <a:lnTo>
                  <a:pt x="20560" y="20520"/>
                </a:lnTo>
                <a:close/>
                <a:moveTo>
                  <a:pt x="20560" y="20520"/>
                </a:moveTo>
                <a:lnTo>
                  <a:pt x="4620" y="16971"/>
                </a:ln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620" y="16971"/>
                </a:lnTo>
                <a:lnTo>
                  <a:pt x="4158" y="17434"/>
                </a:lnTo>
                <a:lnTo>
                  <a:pt x="2541" y="19286"/>
                </a:lnTo>
                <a:lnTo>
                  <a:pt x="1964" y="19903"/>
                </a:lnTo>
                <a:lnTo>
                  <a:pt x="4620" y="16971"/>
                </a:lnTo>
                <a:close/>
                <a:moveTo>
                  <a:pt x="7624" y="2314"/>
                </a:moveTo>
                <a:lnTo>
                  <a:pt x="16402" y="2314"/>
                </a:lnTo>
                <a:lnTo>
                  <a:pt x="16402" y="11880"/>
                </a:lnTo>
                <a:lnTo>
                  <a:pt x="7624" y="11880"/>
                </a:lnTo>
                <a:lnTo>
                  <a:pt x="7624" y="2314"/>
                </a:lnTo>
                <a:close/>
                <a:moveTo>
                  <a:pt x="578" y="4011"/>
                </a:moveTo>
                <a:lnTo>
                  <a:pt x="4043" y="4011"/>
                </a:lnTo>
                <a:lnTo>
                  <a:pt x="4043" y="4320"/>
                </a:lnTo>
                <a:lnTo>
                  <a:pt x="578" y="4320"/>
                </a:lnTo>
                <a:lnTo>
                  <a:pt x="578" y="4011"/>
                </a:lnTo>
                <a:close/>
                <a:moveTo>
                  <a:pt x="7624" y="14194"/>
                </a:moveTo>
                <a:lnTo>
                  <a:pt x="16402" y="14194"/>
                </a:lnTo>
                <a:lnTo>
                  <a:pt x="16402" y="16200"/>
                </a:lnTo>
                <a:lnTo>
                  <a:pt x="7624" y="16200"/>
                </a:lnTo>
              </a:path>
            </a:pathLst>
          </a:custGeom>
          <a:solidFill>
            <a:srgbClr val="FFCC99"/>
          </a:solidFill>
          <a:ln cap="flat" cmpd="sng" w="9525">
            <a:solidFill>
              <a:srgbClr val="000000"/>
            </a:solidFill>
            <a:prstDash val="solid"/>
            <a:miter lim="8000"/>
            <a:headEnd len="sm" w="sm" type="none"/>
            <a:tailEnd len="sm" w="sm" type="none"/>
          </a:ln>
        </p:spPr>
      </p:sp>
      <p:sp>
        <p:nvSpPr>
          <p:cNvPr id="300" name="Google Shape;300;p23"/>
          <p:cNvSpPr/>
          <p:nvPr/>
        </p:nvSpPr>
        <p:spPr>
          <a:xfrm>
            <a:off x="5602677" y="4201721"/>
            <a:ext cx="776088" cy="571428"/>
          </a:xfrm>
          <a:custGeom>
            <a:rect b="b" l="l" r="r" t="t"/>
            <a:pathLst>
              <a:path extrusionOk="0" h="21600" w="21600">
                <a:moveTo>
                  <a:pt x="18250" y="17743"/>
                </a:moveTo>
                <a:lnTo>
                  <a:pt x="17557" y="16971"/>
                </a:lnTo>
                <a:lnTo>
                  <a:pt x="5429" y="16971"/>
                </a:lnTo>
                <a:lnTo>
                  <a:pt x="4736" y="17743"/>
                </a:lnTo>
                <a:lnTo>
                  <a:pt x="18250" y="17743"/>
                </a:lnTo>
                <a:close/>
                <a:moveTo>
                  <a:pt x="18250" y="17743"/>
                </a:moveTo>
                <a:lnTo>
                  <a:pt x="19405" y="19131"/>
                </a:lnTo>
                <a:lnTo>
                  <a:pt x="18712" y="18360"/>
                </a:lnTo>
                <a:lnTo>
                  <a:pt x="4274" y="18360"/>
                </a:lnTo>
                <a:lnTo>
                  <a:pt x="3581" y="19131"/>
                </a:lnTo>
                <a:lnTo>
                  <a:pt x="19405" y="19131"/>
                </a:lnTo>
                <a:close/>
                <a:moveTo>
                  <a:pt x="19405" y="19131"/>
                </a:moveTo>
                <a:lnTo>
                  <a:pt x="20560" y="20520"/>
                </a:lnTo>
                <a:lnTo>
                  <a:pt x="19867" y="19749"/>
                </a:lnTo>
                <a:lnTo>
                  <a:pt x="3119" y="19749"/>
                </a:lnTo>
                <a:lnTo>
                  <a:pt x="2426" y="20520"/>
                </a:lnTo>
                <a:lnTo>
                  <a:pt x="20560" y="20520"/>
                </a:lnTo>
                <a:close/>
                <a:moveTo>
                  <a:pt x="20560" y="20520"/>
                </a:moveTo>
                <a:lnTo>
                  <a:pt x="4620" y="16971"/>
                </a:ln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620" y="16971"/>
                </a:lnTo>
                <a:lnTo>
                  <a:pt x="4158" y="17434"/>
                </a:lnTo>
                <a:lnTo>
                  <a:pt x="2541" y="19286"/>
                </a:lnTo>
                <a:lnTo>
                  <a:pt x="1964" y="19903"/>
                </a:lnTo>
                <a:lnTo>
                  <a:pt x="4620" y="16971"/>
                </a:lnTo>
                <a:close/>
                <a:moveTo>
                  <a:pt x="7624" y="2314"/>
                </a:moveTo>
                <a:lnTo>
                  <a:pt x="16402" y="2314"/>
                </a:lnTo>
                <a:lnTo>
                  <a:pt x="16402" y="11880"/>
                </a:lnTo>
                <a:lnTo>
                  <a:pt x="7624" y="11880"/>
                </a:lnTo>
                <a:lnTo>
                  <a:pt x="7624" y="2314"/>
                </a:lnTo>
                <a:close/>
                <a:moveTo>
                  <a:pt x="578" y="4011"/>
                </a:moveTo>
                <a:lnTo>
                  <a:pt x="4043" y="4011"/>
                </a:lnTo>
                <a:lnTo>
                  <a:pt x="4043" y="4320"/>
                </a:lnTo>
                <a:lnTo>
                  <a:pt x="578" y="4320"/>
                </a:lnTo>
                <a:lnTo>
                  <a:pt x="578" y="4011"/>
                </a:lnTo>
                <a:close/>
                <a:moveTo>
                  <a:pt x="7624" y="14194"/>
                </a:moveTo>
                <a:lnTo>
                  <a:pt x="16402" y="14194"/>
                </a:lnTo>
                <a:lnTo>
                  <a:pt x="16402" y="16200"/>
                </a:lnTo>
                <a:lnTo>
                  <a:pt x="7624" y="16200"/>
                </a:lnTo>
              </a:path>
            </a:pathLst>
          </a:custGeom>
          <a:solidFill>
            <a:srgbClr val="FFCC99"/>
          </a:solidFill>
          <a:ln cap="flat" cmpd="sng" w="9525">
            <a:solidFill>
              <a:srgbClr val="000000"/>
            </a:solidFill>
            <a:prstDash val="solid"/>
            <a:miter lim="8000"/>
            <a:headEnd len="sm" w="sm" type="none"/>
            <a:tailEnd len="sm" w="sm" type="none"/>
          </a:ln>
        </p:spPr>
      </p:sp>
      <p:sp>
        <p:nvSpPr>
          <p:cNvPr id="301" name="Google Shape;301;p23"/>
          <p:cNvSpPr/>
          <p:nvPr/>
        </p:nvSpPr>
        <p:spPr>
          <a:xfrm>
            <a:off x="8057390" y="2944234"/>
            <a:ext cx="776088" cy="571644"/>
          </a:xfrm>
          <a:custGeom>
            <a:rect b="b" l="l" r="r" t="t"/>
            <a:pathLst>
              <a:path extrusionOk="0" h="21600" w="21600">
                <a:moveTo>
                  <a:pt x="18250" y="17743"/>
                </a:moveTo>
                <a:lnTo>
                  <a:pt x="17557" y="16971"/>
                </a:lnTo>
                <a:lnTo>
                  <a:pt x="5429" y="16971"/>
                </a:lnTo>
                <a:lnTo>
                  <a:pt x="4736" y="17743"/>
                </a:lnTo>
                <a:lnTo>
                  <a:pt x="18250" y="17743"/>
                </a:lnTo>
                <a:close/>
                <a:moveTo>
                  <a:pt x="18250" y="17743"/>
                </a:moveTo>
                <a:lnTo>
                  <a:pt x="19405" y="19131"/>
                </a:lnTo>
                <a:lnTo>
                  <a:pt x="18712" y="18360"/>
                </a:lnTo>
                <a:lnTo>
                  <a:pt x="4274" y="18360"/>
                </a:lnTo>
                <a:lnTo>
                  <a:pt x="3581" y="19131"/>
                </a:lnTo>
                <a:lnTo>
                  <a:pt x="19405" y="19131"/>
                </a:lnTo>
                <a:close/>
                <a:moveTo>
                  <a:pt x="19405" y="19131"/>
                </a:moveTo>
                <a:lnTo>
                  <a:pt x="20560" y="20520"/>
                </a:lnTo>
                <a:lnTo>
                  <a:pt x="19867" y="19749"/>
                </a:lnTo>
                <a:lnTo>
                  <a:pt x="3119" y="19749"/>
                </a:lnTo>
                <a:lnTo>
                  <a:pt x="2426" y="20520"/>
                </a:lnTo>
                <a:lnTo>
                  <a:pt x="20560" y="20520"/>
                </a:lnTo>
                <a:close/>
                <a:moveTo>
                  <a:pt x="20560" y="20520"/>
                </a:moveTo>
                <a:lnTo>
                  <a:pt x="4620" y="16971"/>
                </a:ln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620" y="16971"/>
                </a:lnTo>
                <a:lnTo>
                  <a:pt x="4158" y="17434"/>
                </a:lnTo>
                <a:lnTo>
                  <a:pt x="2541" y="19286"/>
                </a:lnTo>
                <a:lnTo>
                  <a:pt x="1964" y="19903"/>
                </a:lnTo>
                <a:lnTo>
                  <a:pt x="4620" y="16971"/>
                </a:lnTo>
                <a:close/>
                <a:moveTo>
                  <a:pt x="7624" y="2314"/>
                </a:moveTo>
                <a:lnTo>
                  <a:pt x="16402" y="2314"/>
                </a:lnTo>
                <a:lnTo>
                  <a:pt x="16402" y="11880"/>
                </a:lnTo>
                <a:lnTo>
                  <a:pt x="7624" y="11880"/>
                </a:lnTo>
                <a:lnTo>
                  <a:pt x="7624" y="2314"/>
                </a:lnTo>
                <a:close/>
                <a:moveTo>
                  <a:pt x="578" y="4011"/>
                </a:moveTo>
                <a:lnTo>
                  <a:pt x="4043" y="4011"/>
                </a:lnTo>
                <a:lnTo>
                  <a:pt x="4043" y="4320"/>
                </a:lnTo>
                <a:lnTo>
                  <a:pt x="578" y="4320"/>
                </a:lnTo>
                <a:lnTo>
                  <a:pt x="578" y="4011"/>
                </a:lnTo>
                <a:close/>
                <a:moveTo>
                  <a:pt x="7624" y="14194"/>
                </a:moveTo>
                <a:lnTo>
                  <a:pt x="16402" y="14194"/>
                </a:lnTo>
                <a:lnTo>
                  <a:pt x="16402" y="16200"/>
                </a:lnTo>
                <a:lnTo>
                  <a:pt x="7624" y="16200"/>
                </a:lnTo>
              </a:path>
            </a:pathLst>
          </a:custGeom>
          <a:solidFill>
            <a:srgbClr val="99CCCC"/>
          </a:solidFill>
          <a:ln cap="flat" cmpd="sng" w="9525">
            <a:solidFill>
              <a:srgbClr val="000000"/>
            </a:solidFill>
            <a:prstDash val="solid"/>
            <a:miter lim="8000"/>
            <a:headEnd len="sm" w="sm" type="none"/>
            <a:tailEnd len="sm" w="sm" type="none"/>
          </a:ln>
        </p:spPr>
      </p:sp>
      <p:cxnSp>
        <p:nvCxnSpPr>
          <p:cNvPr id="302" name="Google Shape;302;p23"/>
          <p:cNvCxnSpPr/>
          <p:nvPr/>
        </p:nvCxnSpPr>
        <p:spPr>
          <a:xfrm>
            <a:off x="4399310" y="2366655"/>
            <a:ext cx="1107300" cy="900"/>
          </a:xfrm>
          <a:prstGeom prst="straightConnector1">
            <a:avLst/>
          </a:prstGeom>
          <a:noFill/>
          <a:ln cap="flat" cmpd="sng" w="9525">
            <a:solidFill>
              <a:srgbClr val="000000"/>
            </a:solidFill>
            <a:prstDash val="solid"/>
            <a:miter lim="8000"/>
            <a:headEnd len="sm" w="sm" type="none"/>
            <a:tailEnd len="med" w="med" type="triangle"/>
          </a:ln>
        </p:spPr>
      </p:cxnSp>
      <p:cxnSp>
        <p:nvCxnSpPr>
          <p:cNvPr id="303" name="Google Shape;303;p23"/>
          <p:cNvCxnSpPr/>
          <p:nvPr/>
        </p:nvCxnSpPr>
        <p:spPr>
          <a:xfrm>
            <a:off x="4399310" y="3377419"/>
            <a:ext cx="1107300" cy="900"/>
          </a:xfrm>
          <a:prstGeom prst="straightConnector1">
            <a:avLst/>
          </a:prstGeom>
          <a:noFill/>
          <a:ln cap="flat" cmpd="sng" w="9525">
            <a:solidFill>
              <a:srgbClr val="000000"/>
            </a:solidFill>
            <a:prstDash val="solid"/>
            <a:miter lim="8000"/>
            <a:headEnd len="sm" w="sm" type="none"/>
            <a:tailEnd len="med" w="med" type="triangle"/>
          </a:ln>
        </p:spPr>
      </p:cxnSp>
      <p:cxnSp>
        <p:nvCxnSpPr>
          <p:cNvPr id="304" name="Google Shape;304;p23"/>
          <p:cNvCxnSpPr/>
          <p:nvPr/>
        </p:nvCxnSpPr>
        <p:spPr>
          <a:xfrm>
            <a:off x="4399310" y="4484371"/>
            <a:ext cx="1107300" cy="1200"/>
          </a:xfrm>
          <a:prstGeom prst="straightConnector1">
            <a:avLst/>
          </a:prstGeom>
          <a:noFill/>
          <a:ln cap="flat" cmpd="sng" w="9525">
            <a:solidFill>
              <a:srgbClr val="000000"/>
            </a:solidFill>
            <a:prstDash val="solid"/>
            <a:miter lim="8000"/>
            <a:headEnd len="sm" w="sm" type="none"/>
            <a:tailEnd len="med" w="med" type="triangle"/>
          </a:ln>
        </p:spPr>
      </p:cxnSp>
      <p:cxnSp>
        <p:nvCxnSpPr>
          <p:cNvPr id="305" name="Google Shape;305;p23"/>
          <p:cNvCxnSpPr/>
          <p:nvPr/>
        </p:nvCxnSpPr>
        <p:spPr>
          <a:xfrm>
            <a:off x="6469046" y="2318447"/>
            <a:ext cx="1251300" cy="602700"/>
          </a:xfrm>
          <a:prstGeom prst="straightConnector1">
            <a:avLst/>
          </a:prstGeom>
          <a:noFill/>
          <a:ln cap="flat" cmpd="sng" w="9525">
            <a:solidFill>
              <a:srgbClr val="FF0000"/>
            </a:solidFill>
            <a:prstDash val="dashDot"/>
            <a:miter lim="8000"/>
            <a:headEnd len="sm" w="sm" type="none"/>
            <a:tailEnd len="med" w="med" type="triangle"/>
          </a:ln>
        </p:spPr>
      </p:cxnSp>
      <p:cxnSp>
        <p:nvCxnSpPr>
          <p:cNvPr id="306" name="Google Shape;306;p23"/>
          <p:cNvCxnSpPr/>
          <p:nvPr/>
        </p:nvCxnSpPr>
        <p:spPr>
          <a:xfrm>
            <a:off x="6420838" y="3233024"/>
            <a:ext cx="1107300" cy="900"/>
          </a:xfrm>
          <a:prstGeom prst="straightConnector1">
            <a:avLst/>
          </a:prstGeom>
          <a:noFill/>
          <a:ln cap="flat" cmpd="sng" w="9525">
            <a:solidFill>
              <a:srgbClr val="FF0000"/>
            </a:solidFill>
            <a:prstDash val="dashDot"/>
            <a:miter lim="8000"/>
            <a:headEnd len="sm" w="sm" type="none"/>
            <a:tailEnd len="med" w="med" type="triangle"/>
          </a:ln>
        </p:spPr>
      </p:cxnSp>
      <p:cxnSp>
        <p:nvCxnSpPr>
          <p:cNvPr id="307" name="Google Shape;307;p23"/>
          <p:cNvCxnSpPr/>
          <p:nvPr/>
        </p:nvCxnSpPr>
        <p:spPr>
          <a:xfrm flipH="1" rot="10800000">
            <a:off x="6324651" y="3565962"/>
            <a:ext cx="1347600" cy="729900"/>
          </a:xfrm>
          <a:prstGeom prst="straightConnector1">
            <a:avLst/>
          </a:prstGeom>
          <a:noFill/>
          <a:ln cap="flat" cmpd="sng" w="9525">
            <a:solidFill>
              <a:srgbClr val="FF0000"/>
            </a:solidFill>
            <a:prstDash val="dashDot"/>
            <a:miter lim="8000"/>
            <a:headEnd len="sm" w="sm" type="none"/>
            <a:tailEnd len="med" w="med" type="triangle"/>
          </a:ln>
        </p:spPr>
      </p:cxnSp>
      <p:sp>
        <p:nvSpPr>
          <p:cNvPr id="308" name="Google Shape;308;p23"/>
          <p:cNvSpPr/>
          <p:nvPr/>
        </p:nvSpPr>
        <p:spPr>
          <a:xfrm>
            <a:off x="5458282" y="2655445"/>
            <a:ext cx="1010700" cy="2406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i="0" lang="en" sz="900" u="none" cap="none" strike="noStrike">
                <a:solidFill>
                  <a:schemeClr val="dk2"/>
                </a:solidFill>
                <a:latin typeface="Arial"/>
                <a:ea typeface="Arial"/>
                <a:cs typeface="Arial"/>
                <a:sym typeface="Arial"/>
              </a:rPr>
              <a:t>Copia - 1 del </a:t>
            </a:r>
            <a:endParaRPr b="0" i="0" sz="9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rPr b="1" i="0" lang="en" sz="900" u="none" cap="none" strike="noStrike">
                <a:solidFill>
                  <a:schemeClr val="dk2"/>
                </a:solidFill>
                <a:latin typeface="Arial"/>
                <a:ea typeface="Arial"/>
                <a:cs typeface="Arial"/>
                <a:sym typeface="Arial"/>
              </a:rPr>
              <a:t>Repository</a:t>
            </a:r>
            <a:endParaRPr b="0" i="0" sz="900" u="none" cap="none" strike="noStrike">
              <a:solidFill>
                <a:schemeClr val="dk2"/>
              </a:solidFill>
              <a:latin typeface="Arial"/>
              <a:ea typeface="Arial"/>
              <a:cs typeface="Arial"/>
              <a:sym typeface="Arial"/>
            </a:endParaRPr>
          </a:p>
        </p:txBody>
      </p:sp>
      <p:sp>
        <p:nvSpPr>
          <p:cNvPr id="309" name="Google Shape;309;p23"/>
          <p:cNvSpPr/>
          <p:nvPr/>
        </p:nvSpPr>
        <p:spPr>
          <a:xfrm>
            <a:off x="7912995" y="3666209"/>
            <a:ext cx="1010700" cy="2406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i="0" lang="en" sz="900" u="none" cap="none" strike="noStrike">
                <a:solidFill>
                  <a:schemeClr val="dk2"/>
                </a:solidFill>
                <a:latin typeface="Arial"/>
                <a:ea typeface="Arial"/>
                <a:cs typeface="Arial"/>
                <a:sym typeface="Arial"/>
              </a:rPr>
              <a:t>Server</a:t>
            </a:r>
            <a:endParaRPr b="0" i="0" sz="9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rPr b="1" i="0" lang="en" sz="900" u="none" cap="none" strike="noStrike">
                <a:solidFill>
                  <a:schemeClr val="dk2"/>
                </a:solidFill>
                <a:latin typeface="Arial"/>
                <a:ea typeface="Arial"/>
                <a:cs typeface="Arial"/>
                <a:sym typeface="Arial"/>
              </a:rPr>
              <a:t>Repository (deposito) </a:t>
            </a:r>
            <a:endParaRPr b="0" i="0" sz="9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rPr b="1" i="0" lang="en" sz="900" u="none" cap="none" strike="noStrike">
                <a:solidFill>
                  <a:schemeClr val="dk2"/>
                </a:solidFill>
                <a:latin typeface="Arial"/>
                <a:ea typeface="Arial"/>
                <a:cs typeface="Arial"/>
                <a:sym typeface="Arial"/>
              </a:rPr>
              <a:t>principale‏</a:t>
            </a:r>
            <a:endParaRPr b="0" i="0" sz="900" u="none" cap="none" strike="noStrike">
              <a:solidFill>
                <a:schemeClr val="dk2"/>
              </a:solidFill>
              <a:latin typeface="Arial"/>
              <a:ea typeface="Arial"/>
              <a:cs typeface="Arial"/>
              <a:sym typeface="Arial"/>
            </a:endParaRPr>
          </a:p>
        </p:txBody>
      </p:sp>
      <p:cxnSp>
        <p:nvCxnSpPr>
          <p:cNvPr id="310" name="Google Shape;310;p23"/>
          <p:cNvCxnSpPr/>
          <p:nvPr/>
        </p:nvCxnSpPr>
        <p:spPr>
          <a:xfrm rot="10800000">
            <a:off x="6464898" y="2555122"/>
            <a:ext cx="1163400" cy="537600"/>
          </a:xfrm>
          <a:prstGeom prst="straightConnector1">
            <a:avLst/>
          </a:prstGeom>
          <a:noFill/>
          <a:ln cap="flat" cmpd="sng" w="9525">
            <a:solidFill>
              <a:srgbClr val="993366"/>
            </a:solidFill>
            <a:prstDash val="dashDot"/>
            <a:miter lim="8000"/>
            <a:headEnd len="sm" w="sm" type="none"/>
            <a:tailEnd len="med" w="med" type="triangle"/>
          </a:ln>
        </p:spPr>
      </p:cxnSp>
      <p:cxnSp>
        <p:nvCxnSpPr>
          <p:cNvPr id="311" name="Google Shape;311;p23"/>
          <p:cNvCxnSpPr/>
          <p:nvPr/>
        </p:nvCxnSpPr>
        <p:spPr>
          <a:xfrm flipH="1">
            <a:off x="6416556" y="3425627"/>
            <a:ext cx="1115100" cy="900"/>
          </a:xfrm>
          <a:prstGeom prst="straightConnector1">
            <a:avLst/>
          </a:prstGeom>
          <a:noFill/>
          <a:ln cap="flat" cmpd="sng" w="9525">
            <a:solidFill>
              <a:srgbClr val="993366"/>
            </a:solidFill>
            <a:prstDash val="dashDot"/>
            <a:miter lim="8000"/>
            <a:headEnd len="sm" w="sm" type="none"/>
            <a:tailEnd len="med" w="med" type="triangle"/>
          </a:ln>
        </p:spPr>
      </p:cxnSp>
      <p:cxnSp>
        <p:nvCxnSpPr>
          <p:cNvPr id="312" name="Google Shape;312;p23"/>
          <p:cNvCxnSpPr/>
          <p:nvPr/>
        </p:nvCxnSpPr>
        <p:spPr>
          <a:xfrm flipH="1">
            <a:off x="6416993" y="3762396"/>
            <a:ext cx="1355700" cy="699000"/>
          </a:xfrm>
          <a:prstGeom prst="straightConnector1">
            <a:avLst/>
          </a:prstGeom>
          <a:noFill/>
          <a:ln cap="flat" cmpd="sng" w="9525">
            <a:solidFill>
              <a:srgbClr val="993366"/>
            </a:solidFill>
            <a:prstDash val="dashDot"/>
            <a:miter lim="8000"/>
            <a:headEnd len="sm" w="sm" type="none"/>
            <a:tailEnd len="med" w="med" type="triangle"/>
          </a:ln>
        </p:spPr>
      </p:cxnSp>
      <p:cxnSp>
        <p:nvCxnSpPr>
          <p:cNvPr id="313" name="Google Shape;313;p23"/>
          <p:cNvCxnSpPr/>
          <p:nvPr/>
        </p:nvCxnSpPr>
        <p:spPr>
          <a:xfrm flipH="1">
            <a:off x="6417086" y="3666209"/>
            <a:ext cx="1307400" cy="673800"/>
          </a:xfrm>
          <a:prstGeom prst="straightConnector1">
            <a:avLst/>
          </a:prstGeom>
          <a:noFill/>
          <a:ln cap="flat" cmpd="sng" w="9525">
            <a:solidFill>
              <a:srgbClr val="003399"/>
            </a:solidFill>
            <a:prstDash val="solid"/>
            <a:miter lim="8000"/>
            <a:headEnd len="sm" w="sm" type="none"/>
            <a:tailEnd len="med" w="med" type="triangle"/>
          </a:ln>
        </p:spPr>
      </p:cxnSp>
      <p:cxnSp>
        <p:nvCxnSpPr>
          <p:cNvPr id="314" name="Google Shape;314;p23"/>
          <p:cNvCxnSpPr/>
          <p:nvPr/>
        </p:nvCxnSpPr>
        <p:spPr>
          <a:xfrm flipH="1">
            <a:off x="6416556" y="3329212"/>
            <a:ext cx="1115100" cy="1200"/>
          </a:xfrm>
          <a:prstGeom prst="straightConnector1">
            <a:avLst/>
          </a:prstGeom>
          <a:noFill/>
          <a:ln cap="flat" cmpd="sng" w="9525">
            <a:solidFill>
              <a:srgbClr val="003399"/>
            </a:solidFill>
            <a:prstDash val="solid"/>
            <a:miter lim="8000"/>
            <a:headEnd len="sm" w="sm" type="none"/>
            <a:tailEnd len="med" w="med" type="triangle"/>
          </a:ln>
        </p:spPr>
      </p:cxnSp>
      <p:cxnSp>
        <p:nvCxnSpPr>
          <p:cNvPr id="315" name="Google Shape;315;p23"/>
          <p:cNvCxnSpPr/>
          <p:nvPr/>
        </p:nvCxnSpPr>
        <p:spPr>
          <a:xfrm rot="10800000">
            <a:off x="6320578" y="2370580"/>
            <a:ext cx="1355700" cy="625500"/>
          </a:xfrm>
          <a:prstGeom prst="straightConnector1">
            <a:avLst/>
          </a:prstGeom>
          <a:noFill/>
          <a:ln cap="flat" cmpd="sng" w="9525">
            <a:solidFill>
              <a:srgbClr val="003399"/>
            </a:solidFill>
            <a:prstDash val="solid"/>
            <a:miter lim="8000"/>
            <a:headEnd len="sm" w="sm" type="none"/>
            <a:tailEnd len="med" w="med" type="triangle"/>
          </a:ln>
        </p:spPr>
      </p:cxnSp>
      <p:sp>
        <p:nvSpPr>
          <p:cNvPr id="316" name="Google Shape;316;p23"/>
          <p:cNvSpPr/>
          <p:nvPr/>
        </p:nvSpPr>
        <p:spPr>
          <a:xfrm>
            <a:off x="5458282" y="3762396"/>
            <a:ext cx="1010700" cy="240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i="0" lang="en" sz="900" u="none" cap="none" strike="noStrike">
                <a:solidFill>
                  <a:schemeClr val="dk2"/>
                </a:solidFill>
                <a:latin typeface="Arial"/>
                <a:ea typeface="Arial"/>
                <a:cs typeface="Arial"/>
                <a:sym typeface="Arial"/>
              </a:rPr>
              <a:t>Copia - 2 del </a:t>
            </a:r>
            <a:endParaRPr b="0" i="0" sz="9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rPr b="1" i="0" lang="en" sz="900" u="none" cap="none" strike="noStrike">
                <a:solidFill>
                  <a:schemeClr val="dk2"/>
                </a:solidFill>
                <a:latin typeface="Arial"/>
                <a:ea typeface="Arial"/>
                <a:cs typeface="Arial"/>
                <a:sym typeface="Arial"/>
              </a:rPr>
              <a:t>Repository</a:t>
            </a:r>
            <a:endParaRPr b="0" i="0" sz="900" u="none" cap="none" strike="noStrike">
              <a:solidFill>
                <a:schemeClr val="dk2"/>
              </a:solidFill>
              <a:latin typeface="Arial"/>
              <a:ea typeface="Arial"/>
              <a:cs typeface="Arial"/>
              <a:sym typeface="Arial"/>
            </a:endParaRPr>
          </a:p>
        </p:txBody>
      </p:sp>
      <p:cxnSp>
        <p:nvCxnSpPr>
          <p:cNvPr id="317" name="Google Shape;317;p23"/>
          <p:cNvCxnSpPr/>
          <p:nvPr/>
        </p:nvCxnSpPr>
        <p:spPr>
          <a:xfrm>
            <a:off x="8057390" y="2029657"/>
            <a:ext cx="962700" cy="1200"/>
          </a:xfrm>
          <a:prstGeom prst="straightConnector1">
            <a:avLst/>
          </a:prstGeom>
          <a:noFill/>
          <a:ln cap="flat" cmpd="sng" w="9525">
            <a:solidFill>
              <a:srgbClr val="FF0000"/>
            </a:solidFill>
            <a:prstDash val="dashDot"/>
            <a:miter lim="8000"/>
            <a:headEnd len="sm" w="sm" type="none"/>
            <a:tailEnd len="med" w="med" type="triangle"/>
          </a:ln>
        </p:spPr>
      </p:cxnSp>
      <p:cxnSp>
        <p:nvCxnSpPr>
          <p:cNvPr id="318" name="Google Shape;318;p23"/>
          <p:cNvCxnSpPr/>
          <p:nvPr/>
        </p:nvCxnSpPr>
        <p:spPr>
          <a:xfrm>
            <a:off x="8057390" y="2318447"/>
            <a:ext cx="962700" cy="1200"/>
          </a:xfrm>
          <a:prstGeom prst="straightConnector1">
            <a:avLst/>
          </a:prstGeom>
          <a:noFill/>
          <a:ln cap="flat" cmpd="sng" w="9525">
            <a:solidFill>
              <a:srgbClr val="003399"/>
            </a:solidFill>
            <a:prstDash val="solid"/>
            <a:miter lim="8000"/>
            <a:headEnd len="sm" w="sm" type="none"/>
            <a:tailEnd len="med" w="med" type="triangle"/>
          </a:ln>
        </p:spPr>
      </p:cxnSp>
      <p:cxnSp>
        <p:nvCxnSpPr>
          <p:cNvPr id="319" name="Google Shape;319;p23"/>
          <p:cNvCxnSpPr/>
          <p:nvPr/>
        </p:nvCxnSpPr>
        <p:spPr>
          <a:xfrm>
            <a:off x="8057390" y="2607237"/>
            <a:ext cx="962700" cy="1200"/>
          </a:xfrm>
          <a:prstGeom prst="straightConnector1">
            <a:avLst/>
          </a:prstGeom>
          <a:noFill/>
          <a:ln cap="flat" cmpd="sng" w="9525">
            <a:solidFill>
              <a:srgbClr val="993366"/>
            </a:solidFill>
            <a:prstDash val="dashDot"/>
            <a:miter lim="8000"/>
            <a:headEnd len="sm" w="sm" type="none"/>
            <a:tailEnd len="med" w="med" type="triangle"/>
          </a:ln>
        </p:spPr>
      </p:cxnSp>
      <p:sp>
        <p:nvSpPr>
          <p:cNvPr id="320" name="Google Shape;320;p23"/>
          <p:cNvSpPr/>
          <p:nvPr/>
        </p:nvSpPr>
        <p:spPr>
          <a:xfrm>
            <a:off x="8009175" y="1789075"/>
            <a:ext cx="1010700" cy="1926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0" i="0" lang="en" sz="600" u="none" cap="none" strike="noStrike">
                <a:solidFill>
                  <a:schemeClr val="accent1"/>
                </a:solidFill>
                <a:latin typeface="Arial"/>
                <a:ea typeface="Arial"/>
                <a:cs typeface="Arial"/>
                <a:sym typeface="Arial"/>
              </a:rPr>
              <a:t>Commit (Consegna)</a:t>
            </a:r>
            <a:endParaRPr b="0" i="0" sz="600" u="none" cap="none" strike="noStrike">
              <a:solidFill>
                <a:schemeClr val="accent1"/>
              </a:solidFill>
              <a:latin typeface="Arial"/>
              <a:ea typeface="Arial"/>
              <a:cs typeface="Arial"/>
              <a:sym typeface="Arial"/>
            </a:endParaRPr>
          </a:p>
        </p:txBody>
      </p:sp>
      <p:sp>
        <p:nvSpPr>
          <p:cNvPr id="321" name="Google Shape;321;p23"/>
          <p:cNvSpPr/>
          <p:nvPr/>
        </p:nvSpPr>
        <p:spPr>
          <a:xfrm>
            <a:off x="8057390" y="2077865"/>
            <a:ext cx="1010700" cy="1926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0" i="0" lang="en" sz="600" u="none" cap="none" strike="noStrike">
                <a:solidFill>
                  <a:schemeClr val="accent1"/>
                </a:solidFill>
                <a:latin typeface="Arial"/>
                <a:ea typeface="Arial"/>
                <a:cs typeface="Arial"/>
                <a:sym typeface="Arial"/>
              </a:rPr>
              <a:t>Primo checkout (copia) dal repository del server</a:t>
            </a:r>
            <a:endParaRPr b="0" i="0" sz="600" u="none" cap="none" strike="noStrike">
              <a:solidFill>
                <a:schemeClr val="accent1"/>
              </a:solidFill>
              <a:latin typeface="Arial"/>
              <a:ea typeface="Arial"/>
              <a:cs typeface="Arial"/>
              <a:sym typeface="Arial"/>
            </a:endParaRPr>
          </a:p>
        </p:txBody>
      </p:sp>
      <p:sp>
        <p:nvSpPr>
          <p:cNvPr id="322" name="Google Shape;322;p23"/>
          <p:cNvSpPr/>
          <p:nvPr/>
        </p:nvSpPr>
        <p:spPr>
          <a:xfrm>
            <a:off x="7961202" y="2366655"/>
            <a:ext cx="1010700" cy="1926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0" i="0" lang="en" sz="600" u="none" cap="none" strike="noStrike">
                <a:solidFill>
                  <a:schemeClr val="accent1"/>
                </a:solidFill>
                <a:latin typeface="Arial"/>
                <a:ea typeface="Arial"/>
                <a:cs typeface="Arial"/>
                <a:sym typeface="Arial"/>
              </a:rPr>
              <a:t>Aggiornamento dal server</a:t>
            </a:r>
            <a:endParaRPr b="0" i="0" sz="600" u="none" cap="none" strike="noStrike">
              <a:solidFill>
                <a:schemeClr val="accent1"/>
              </a:solidFill>
              <a:latin typeface="Arial"/>
              <a:ea typeface="Arial"/>
              <a:cs typeface="Arial"/>
              <a:sym typeface="Arial"/>
            </a:endParaRPr>
          </a:p>
        </p:txBody>
      </p:sp>
      <p:sp>
        <p:nvSpPr>
          <p:cNvPr id="323" name="Google Shape;323;p23"/>
          <p:cNvSpPr/>
          <p:nvPr/>
        </p:nvSpPr>
        <p:spPr>
          <a:xfrm>
            <a:off x="5458509" y="4876852"/>
            <a:ext cx="1010700" cy="240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i="0" lang="en" sz="900" u="none" cap="none" strike="noStrike">
                <a:solidFill>
                  <a:schemeClr val="dk2"/>
                </a:solidFill>
                <a:latin typeface="Arial"/>
                <a:ea typeface="Arial"/>
                <a:cs typeface="Arial"/>
                <a:sym typeface="Arial"/>
              </a:rPr>
              <a:t>Copia – 3 del</a:t>
            </a:r>
            <a:endParaRPr b="0" i="0" sz="9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rPr b="1" i="0" lang="en" sz="900" u="none" cap="none" strike="noStrike">
                <a:solidFill>
                  <a:schemeClr val="dk2"/>
                </a:solidFill>
                <a:latin typeface="Arial"/>
                <a:ea typeface="Arial"/>
                <a:cs typeface="Arial"/>
                <a:sym typeface="Arial"/>
              </a:rPr>
              <a:t>Repository</a:t>
            </a:r>
            <a:endParaRPr b="0" i="0" sz="900" u="none" cap="none" strike="noStrike">
              <a:solidFill>
                <a:schemeClr val="dk2"/>
              </a:solidFill>
              <a:latin typeface="Arial"/>
              <a:ea typeface="Arial"/>
              <a:cs typeface="Arial"/>
              <a:sym typeface="Arial"/>
            </a:endParaRPr>
          </a:p>
        </p:txBody>
      </p:sp>
      <p:pic>
        <p:nvPicPr>
          <p:cNvPr id="324" name="Google Shape;324;p23"/>
          <p:cNvPicPr preferRelativeResize="0"/>
          <p:nvPr/>
        </p:nvPicPr>
        <p:blipFill rotWithShape="1">
          <a:blip r:embed="rId3">
            <a:alphaModFix/>
          </a:blip>
          <a:srcRect b="0" l="0" r="0" t="0"/>
          <a:stretch/>
        </p:blipFill>
        <p:spPr>
          <a:xfrm>
            <a:off x="3580921" y="1933243"/>
            <a:ext cx="697870" cy="661716"/>
          </a:xfrm>
          <a:prstGeom prst="rect">
            <a:avLst/>
          </a:prstGeom>
          <a:noFill/>
          <a:ln>
            <a:noFill/>
          </a:ln>
        </p:spPr>
      </p:pic>
      <p:pic>
        <p:nvPicPr>
          <p:cNvPr id="325" name="Google Shape;325;p23"/>
          <p:cNvPicPr preferRelativeResize="0"/>
          <p:nvPr/>
        </p:nvPicPr>
        <p:blipFill rotWithShape="1">
          <a:blip r:embed="rId3">
            <a:alphaModFix/>
          </a:blip>
          <a:srcRect b="0" l="0" r="0" t="0"/>
          <a:stretch/>
        </p:blipFill>
        <p:spPr>
          <a:xfrm>
            <a:off x="3580921" y="2944007"/>
            <a:ext cx="697870" cy="661716"/>
          </a:xfrm>
          <a:prstGeom prst="rect">
            <a:avLst/>
          </a:prstGeom>
          <a:noFill/>
          <a:ln>
            <a:noFill/>
          </a:ln>
        </p:spPr>
      </p:pic>
      <p:pic>
        <p:nvPicPr>
          <p:cNvPr id="326" name="Google Shape;326;p23"/>
          <p:cNvPicPr preferRelativeResize="0"/>
          <p:nvPr/>
        </p:nvPicPr>
        <p:blipFill rotWithShape="1">
          <a:blip r:embed="rId3">
            <a:alphaModFix/>
          </a:blip>
          <a:srcRect b="0" l="0" r="0" t="0"/>
          <a:stretch/>
        </p:blipFill>
        <p:spPr>
          <a:xfrm>
            <a:off x="3580921" y="3977511"/>
            <a:ext cx="697870" cy="6617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p:nvPr/>
        </p:nvSpPr>
        <p:spPr>
          <a:xfrm>
            <a:off x="6127825" y="2169900"/>
            <a:ext cx="3016200" cy="297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txBox="1"/>
          <p:nvPr>
            <p:ph type="title"/>
          </p:nvPr>
        </p:nvSpPr>
        <p:spPr>
          <a:xfrm>
            <a:off x="1031425" y="1149725"/>
            <a:ext cx="60816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Concetto base: il repository</a:t>
            </a:r>
            <a:endParaRPr/>
          </a:p>
        </p:txBody>
      </p:sp>
      <p:sp>
        <p:nvSpPr>
          <p:cNvPr id="333" name="Google Shape;333;p24"/>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24"/>
          <p:cNvSpPr txBox="1"/>
          <p:nvPr/>
        </p:nvSpPr>
        <p:spPr>
          <a:xfrm>
            <a:off x="1004550" y="1927125"/>
            <a:ext cx="6818400" cy="321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sz="3200" strike="noStrike">
              <a:solidFill>
                <a:srgbClr val="FFFFFF"/>
              </a:solidFill>
              <a:latin typeface="Times New Roman"/>
              <a:ea typeface="Times New Roman"/>
              <a:cs typeface="Times New Roman"/>
              <a:sym typeface="Times New Roman"/>
            </a:endParaRPr>
          </a:p>
        </p:txBody>
      </p:sp>
      <p:sp>
        <p:nvSpPr>
          <p:cNvPr id="335" name="Google Shape;335;p24"/>
          <p:cNvSpPr/>
          <p:nvPr/>
        </p:nvSpPr>
        <p:spPr>
          <a:xfrm>
            <a:off x="1656663" y="2116490"/>
            <a:ext cx="801600" cy="2502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lang="en" sz="1000" strike="noStrike">
                <a:solidFill>
                  <a:schemeClr val="dk2"/>
                </a:solidFill>
                <a:latin typeface="Roboto"/>
                <a:ea typeface="Roboto"/>
                <a:cs typeface="Roboto"/>
                <a:sym typeface="Roboto"/>
              </a:rPr>
              <a:t>Versione-1 </a:t>
            </a:r>
            <a:endParaRPr sz="700">
              <a:solidFill>
                <a:schemeClr val="dk2"/>
              </a:solidFill>
              <a:latin typeface="Roboto"/>
              <a:ea typeface="Roboto"/>
              <a:cs typeface="Roboto"/>
              <a:sym typeface="Roboto"/>
            </a:endParaRPr>
          </a:p>
          <a:p>
            <a:pPr indent="0" lvl="0" marL="0" marR="0" rtl="0" algn="ctr">
              <a:lnSpc>
                <a:spcPct val="100000"/>
              </a:lnSpc>
              <a:spcBef>
                <a:spcPts val="0"/>
              </a:spcBef>
              <a:spcAft>
                <a:spcPts val="0"/>
              </a:spcAft>
              <a:buNone/>
            </a:pPr>
            <a:r>
              <a:t/>
            </a:r>
            <a:endParaRPr sz="700">
              <a:solidFill>
                <a:schemeClr val="dk2"/>
              </a:solidFill>
              <a:latin typeface="Roboto"/>
              <a:ea typeface="Roboto"/>
              <a:cs typeface="Roboto"/>
              <a:sym typeface="Roboto"/>
            </a:endParaRPr>
          </a:p>
        </p:txBody>
      </p:sp>
      <p:sp>
        <p:nvSpPr>
          <p:cNvPr id="336" name="Google Shape;336;p24"/>
          <p:cNvSpPr/>
          <p:nvPr/>
        </p:nvSpPr>
        <p:spPr>
          <a:xfrm>
            <a:off x="1599298" y="2416731"/>
            <a:ext cx="1030914" cy="550368"/>
          </a:xfrm>
          <a:custGeom>
            <a:rect b="b" l="l" r="r" t="t"/>
            <a:pathLst>
              <a:path extrusionOk="0" h="21600" w="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user-1</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700" strike="noStrike">
              <a:latin typeface="Courier New"/>
              <a:ea typeface="Courier New"/>
              <a:cs typeface="Courier New"/>
              <a:sym typeface="Courier New"/>
            </a:endParaRPr>
          </a:p>
        </p:txBody>
      </p:sp>
      <p:sp>
        <p:nvSpPr>
          <p:cNvPr id="337" name="Google Shape;337;p24"/>
          <p:cNvSpPr/>
          <p:nvPr/>
        </p:nvSpPr>
        <p:spPr>
          <a:xfrm>
            <a:off x="1599298" y="3117217"/>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p:txBody>
      </p:sp>
      <p:sp>
        <p:nvSpPr>
          <p:cNvPr id="338" name="Google Shape;338;p24"/>
          <p:cNvSpPr/>
          <p:nvPr/>
        </p:nvSpPr>
        <p:spPr>
          <a:xfrm>
            <a:off x="1599298" y="4068061"/>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user-1</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p:txBody>
      </p:sp>
      <p:sp>
        <p:nvSpPr>
          <p:cNvPr id="339" name="Google Shape;339;p24"/>
          <p:cNvSpPr/>
          <p:nvPr/>
        </p:nvSpPr>
        <p:spPr>
          <a:xfrm>
            <a:off x="3145698" y="2416731"/>
            <a:ext cx="1030914" cy="550368"/>
          </a:xfrm>
          <a:custGeom>
            <a:rect b="b" l="l" r="r" t="t"/>
            <a:pathLst>
              <a:path extrusionOk="0" h="21600" w="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user-3</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:1200:12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700" strike="noStrike">
              <a:latin typeface="Courier New"/>
              <a:ea typeface="Courier New"/>
              <a:cs typeface="Courier New"/>
              <a:sym typeface="Courier New"/>
            </a:endParaRPr>
          </a:p>
        </p:txBody>
      </p:sp>
      <p:sp>
        <p:nvSpPr>
          <p:cNvPr id="340" name="Google Shape;340;p24"/>
          <p:cNvSpPr/>
          <p:nvPr/>
        </p:nvSpPr>
        <p:spPr>
          <a:xfrm>
            <a:off x="3145698" y="3117217"/>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:12:00:12</a:t>
            </a:r>
            <a:endParaRPr sz="700" strike="noStrike">
              <a:latin typeface="Courier New"/>
              <a:ea typeface="Courier New"/>
              <a:cs typeface="Courier New"/>
              <a:sym typeface="Courier New"/>
            </a:endParaRPr>
          </a:p>
        </p:txBody>
      </p:sp>
      <p:sp>
        <p:nvSpPr>
          <p:cNvPr id="341" name="Google Shape;341;p24"/>
          <p:cNvSpPr/>
          <p:nvPr/>
        </p:nvSpPr>
        <p:spPr>
          <a:xfrm>
            <a:off x="3145698" y="4068061"/>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user-1</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p:txBody>
      </p:sp>
      <p:sp>
        <p:nvSpPr>
          <p:cNvPr id="342" name="Google Shape;342;p24"/>
          <p:cNvSpPr/>
          <p:nvPr/>
        </p:nvSpPr>
        <p:spPr>
          <a:xfrm>
            <a:off x="4463181" y="2416731"/>
            <a:ext cx="1030914" cy="550368"/>
          </a:xfrm>
          <a:custGeom>
            <a:rect b="b" l="l" r="r" t="t"/>
            <a:pathLst>
              <a:path extrusionOk="0" h="21600" w="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700" strike="noStrike">
              <a:latin typeface="Courier New"/>
              <a:ea typeface="Courier New"/>
              <a:cs typeface="Courier New"/>
              <a:sym typeface="Courier New"/>
            </a:endParaRPr>
          </a:p>
        </p:txBody>
      </p:sp>
      <p:sp>
        <p:nvSpPr>
          <p:cNvPr id="343" name="Google Shape;343;p24"/>
          <p:cNvSpPr/>
          <p:nvPr/>
        </p:nvSpPr>
        <p:spPr>
          <a:xfrm>
            <a:off x="4463181" y="3117217"/>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user-3</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p:txBody>
      </p:sp>
      <p:sp>
        <p:nvSpPr>
          <p:cNvPr id="344" name="Google Shape;344;p24"/>
          <p:cNvSpPr/>
          <p:nvPr/>
        </p:nvSpPr>
        <p:spPr>
          <a:xfrm>
            <a:off x="4463181" y="4068061"/>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user-1</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p:txBody>
      </p:sp>
      <p:sp>
        <p:nvSpPr>
          <p:cNvPr id="345" name="Google Shape;345;p24"/>
          <p:cNvSpPr/>
          <p:nvPr/>
        </p:nvSpPr>
        <p:spPr>
          <a:xfrm>
            <a:off x="6124039" y="2416731"/>
            <a:ext cx="1030914" cy="550368"/>
          </a:xfrm>
          <a:custGeom>
            <a:rect b="b" l="l" r="r" t="t"/>
            <a:pathLst>
              <a:path extrusionOk="0" h="21600" w="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user-1</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700" strike="noStrike">
              <a:latin typeface="Courier New"/>
              <a:ea typeface="Courier New"/>
              <a:cs typeface="Courier New"/>
              <a:sym typeface="Courier New"/>
            </a:endParaRPr>
          </a:p>
        </p:txBody>
      </p:sp>
      <p:sp>
        <p:nvSpPr>
          <p:cNvPr id="346" name="Google Shape;346;p24"/>
          <p:cNvSpPr/>
          <p:nvPr/>
        </p:nvSpPr>
        <p:spPr>
          <a:xfrm>
            <a:off x="6124039" y="3117217"/>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p:txBody>
      </p:sp>
      <p:sp>
        <p:nvSpPr>
          <p:cNvPr id="347" name="Google Shape;347;p24"/>
          <p:cNvSpPr/>
          <p:nvPr/>
        </p:nvSpPr>
        <p:spPr>
          <a:xfrm>
            <a:off x="6124039" y="4068061"/>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user-3</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p:txBody>
      </p:sp>
      <p:sp>
        <p:nvSpPr>
          <p:cNvPr id="348" name="Google Shape;348;p24"/>
          <p:cNvSpPr/>
          <p:nvPr/>
        </p:nvSpPr>
        <p:spPr>
          <a:xfrm>
            <a:off x="3145698" y="2066607"/>
            <a:ext cx="801900" cy="2502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lang="en" sz="1000" strike="noStrike">
                <a:solidFill>
                  <a:schemeClr val="dk2"/>
                </a:solidFill>
                <a:latin typeface="Roboto"/>
                <a:ea typeface="Roboto"/>
                <a:cs typeface="Roboto"/>
                <a:sym typeface="Roboto"/>
              </a:rPr>
              <a:t>Versione-2</a:t>
            </a:r>
            <a:endParaRPr sz="1000" strike="noStrike">
              <a:solidFill>
                <a:schemeClr val="dk2"/>
              </a:solidFill>
              <a:latin typeface="Roboto"/>
              <a:ea typeface="Roboto"/>
              <a:cs typeface="Roboto"/>
              <a:sym typeface="Roboto"/>
            </a:endParaRPr>
          </a:p>
        </p:txBody>
      </p:sp>
      <p:sp>
        <p:nvSpPr>
          <p:cNvPr id="349" name="Google Shape;349;p24"/>
          <p:cNvSpPr/>
          <p:nvPr/>
        </p:nvSpPr>
        <p:spPr>
          <a:xfrm>
            <a:off x="4635004" y="2066607"/>
            <a:ext cx="801600" cy="2502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lang="en" sz="1000" strike="noStrike">
                <a:solidFill>
                  <a:schemeClr val="dk2"/>
                </a:solidFill>
                <a:latin typeface="Roboto"/>
                <a:ea typeface="Roboto"/>
                <a:cs typeface="Roboto"/>
                <a:sym typeface="Roboto"/>
              </a:rPr>
              <a:t>Versione-3</a:t>
            </a:r>
            <a:endParaRPr sz="1000" strike="noStrike">
              <a:solidFill>
                <a:schemeClr val="dk2"/>
              </a:solidFill>
              <a:latin typeface="Roboto"/>
              <a:ea typeface="Roboto"/>
              <a:cs typeface="Roboto"/>
              <a:sym typeface="Roboto"/>
            </a:endParaRPr>
          </a:p>
        </p:txBody>
      </p:sp>
      <p:sp>
        <p:nvSpPr>
          <p:cNvPr id="350" name="Google Shape;350;p24"/>
          <p:cNvSpPr/>
          <p:nvPr/>
        </p:nvSpPr>
        <p:spPr>
          <a:xfrm>
            <a:off x="6181404" y="2066607"/>
            <a:ext cx="801600" cy="2502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lang="en" sz="1000" strike="noStrike">
                <a:solidFill>
                  <a:schemeClr val="dk2"/>
                </a:solidFill>
                <a:latin typeface="Roboto"/>
                <a:ea typeface="Roboto"/>
                <a:cs typeface="Roboto"/>
                <a:sym typeface="Roboto"/>
              </a:rPr>
              <a:t>Versione-4</a:t>
            </a:r>
            <a:endParaRPr sz="1000" strike="noStrike">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 come funziona? </a:t>
            </a:r>
            <a:endParaRPr/>
          </a:p>
        </p:txBody>
      </p:sp>
      <p:sp>
        <p:nvSpPr>
          <p:cNvPr id="356" name="Google Shape;356;p25"/>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Git è basato sul principio di UNIX diff. </a:t>
            </a:r>
            <a:endParaRPr/>
          </a:p>
          <a:p>
            <a:pPr indent="-355600" lvl="0" marL="457200" rtl="0" algn="l">
              <a:spcBef>
                <a:spcPts val="0"/>
              </a:spcBef>
              <a:spcAft>
                <a:spcPts val="0"/>
              </a:spcAft>
              <a:buSzPts val="2000"/>
              <a:buChar char="»"/>
            </a:pPr>
            <a:r>
              <a:rPr lang="en"/>
              <a:t>Invece di memorizzare </a:t>
            </a:r>
            <a:r>
              <a:rPr i="1" lang="en"/>
              <a:t>copie</a:t>
            </a:r>
            <a:r>
              <a:rPr lang="en"/>
              <a:t> di un file, memorizza le </a:t>
            </a:r>
            <a:r>
              <a:rPr i="1" lang="en"/>
              <a:t>differenze</a:t>
            </a:r>
            <a:r>
              <a:rPr lang="en"/>
              <a:t> tra un file e l’altro, indicando le righe inserite, modificate, cancellate.</a:t>
            </a:r>
            <a:endParaRPr/>
          </a:p>
          <a:p>
            <a:pPr indent="-355600" lvl="0" marL="457200" rtl="0" algn="l">
              <a:spcBef>
                <a:spcPts val="0"/>
              </a:spcBef>
              <a:spcAft>
                <a:spcPts val="0"/>
              </a:spcAft>
              <a:buSzPts val="2000"/>
              <a:buChar char="»"/>
            </a:pPr>
            <a:r>
              <a:rPr lang="en"/>
              <a:t>Vantaggio: </a:t>
            </a:r>
            <a:r>
              <a:rPr b="1" lang="en"/>
              <a:t>minima occupazione di spazio</a:t>
            </a:r>
            <a:r>
              <a:rPr lang="en"/>
              <a:t>,</a:t>
            </a:r>
            <a:r>
              <a:rPr b="1" lang="en"/>
              <a:t> rapidità di passaggio da una versione all’altra</a:t>
            </a:r>
            <a:r>
              <a:rPr lang="en"/>
              <a:t>. </a:t>
            </a:r>
            <a:endParaRPr/>
          </a:p>
          <a:p>
            <a:pPr indent="-355600" lvl="0" marL="457200" rtl="0" algn="l">
              <a:spcBef>
                <a:spcPts val="0"/>
              </a:spcBef>
              <a:spcAft>
                <a:spcPts val="0"/>
              </a:spcAft>
              <a:buSzPts val="2000"/>
              <a:buChar char="»"/>
            </a:pPr>
            <a:r>
              <a:rPr lang="en"/>
              <a:t>Svantaggio: funziona a dovere </a:t>
            </a:r>
            <a:r>
              <a:rPr b="1" lang="en"/>
              <a:t>solo con file di testo</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57" name="Google Shape;357;p25"/>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Effect filter="fade" transition="in">
                                      <p:cBhvr>
                                        <p:cTn dur="1000"/>
                                        <p:tgtEl>
                                          <p:spTgt spid="3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Effect filter="fade" transition="in">
                                      <p:cBhvr>
                                        <p:cTn dur="1000"/>
                                        <p:tgtEl>
                                          <p:spTgt spid="3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animEffect filter="fade" transition="in">
                                      <p:cBhvr>
                                        <p:cTn dur="1000"/>
                                        <p:tgtEl>
                                          <p:spTgt spid="3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animEffect filter="fade" transition="in">
                                      <p:cBhvr>
                                        <p:cTn dur="1000"/>
                                        <p:tgtEl>
                                          <p:spTgt spid="3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animEffect filter="fade" transition="in">
                                      <p:cBhvr>
                                        <p:cTn dur="1000"/>
                                        <p:tgtEl>
                                          <p:spTgt spid="3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5" st="5"/>
                                            </p:txEl>
                                          </p:spTgt>
                                        </p:tgtEl>
                                        <p:attrNameLst>
                                          <p:attrName>style.visibility</p:attrName>
                                        </p:attrNameLst>
                                      </p:cBhvr>
                                      <p:to>
                                        <p:strVal val="visible"/>
                                      </p:to>
                                    </p:set>
                                    <p:animEffect filter="fade" transition="in">
                                      <p:cBhvr>
                                        <p:cTn dur="1000"/>
                                        <p:tgtEl>
                                          <p:spTgt spid="3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6" st="6"/>
                                            </p:txEl>
                                          </p:spTgt>
                                        </p:tgtEl>
                                        <p:attrNameLst>
                                          <p:attrName>style.visibility</p:attrName>
                                        </p:attrNameLst>
                                      </p:cBhvr>
                                      <p:to>
                                        <p:strVal val="visible"/>
                                      </p:to>
                                    </p:set>
                                    <p:animEffect filter="fade" transition="in">
                                      <p:cBhvr>
                                        <p:cTn dur="1000"/>
                                        <p:tgtEl>
                                          <p:spTgt spid="35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7" st="7"/>
                                            </p:txEl>
                                          </p:spTgt>
                                        </p:tgtEl>
                                        <p:attrNameLst>
                                          <p:attrName>style.visibility</p:attrName>
                                        </p:attrNameLst>
                                      </p:cBhvr>
                                      <p:to>
                                        <p:strVal val="visible"/>
                                      </p:to>
                                    </p:set>
                                    <p:animEffect filter="fade" transition="in">
                                      <p:cBhvr>
                                        <p:cTn dur="1000"/>
                                        <p:tgtEl>
                                          <p:spTgt spid="35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idx="1" type="body"/>
          </p:nvPr>
        </p:nvSpPr>
        <p:spPr>
          <a:xfrm>
            <a:off x="119450" y="2161800"/>
            <a:ext cx="68583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sz="2200"/>
              <a:t>In many ways, you can just see Git as a filesystem -- it's content-addressable, and it has a notion of versioning, but I really designed it coming at the problem from the viewpoint of a filesystem person (hey, kernels is what I do), and I actually have zero interest in creating a traditional SCM (source control management) system.</a:t>
            </a:r>
            <a:endParaRPr sz="2200"/>
          </a:p>
        </p:txBody>
      </p:sp>
      <p:sp>
        <p:nvSpPr>
          <p:cNvPr id="363" name="Google Shape;363;p26"/>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4BB5D9"/>
                </a:solidFill>
              </a:rPr>
              <a:t>‹#›</a:t>
            </a:fld>
            <a:endParaRPr>
              <a:solidFill>
                <a:srgbClr val="4BB5D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PIù tecnicamente</a:t>
            </a:r>
            <a:endParaRPr/>
          </a:p>
        </p:txBody>
      </p:sp>
      <p:sp>
        <p:nvSpPr>
          <p:cNvPr id="369" name="Google Shape;369;p27"/>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Git possiede le seguenti strutture.</a:t>
            </a:r>
            <a:endParaRPr/>
          </a:p>
          <a:p>
            <a:pPr indent="-355600" lvl="1" marL="914400" rtl="0" algn="l">
              <a:spcBef>
                <a:spcPts val="0"/>
              </a:spcBef>
              <a:spcAft>
                <a:spcPts val="0"/>
              </a:spcAft>
              <a:buSzPts val="2000"/>
              <a:buChar char="⋄"/>
            </a:pPr>
            <a:r>
              <a:rPr lang="en"/>
              <a:t>Un indice modificabile (un punto di connessione tra il database degli oggetti e la directory di lavoro) </a:t>
            </a:r>
            <a:endParaRPr/>
          </a:p>
          <a:p>
            <a:pPr indent="-355600" lvl="1" marL="914400" rtl="0" algn="l">
              <a:spcBef>
                <a:spcPts val="0"/>
              </a:spcBef>
              <a:spcAft>
                <a:spcPts val="0"/>
              </a:spcAft>
              <a:buSzPts val="2000"/>
              <a:buChar char="⋄"/>
            </a:pPr>
            <a:r>
              <a:rPr lang="en"/>
              <a:t>Una database </a:t>
            </a:r>
            <a:r>
              <a:rPr b="1" lang="en"/>
              <a:t>immutabile, append-only</a:t>
            </a:r>
            <a:endParaRPr b="1"/>
          </a:p>
          <a:p>
            <a:pPr indent="-355600" lvl="0" marL="457200" rtl="0" algn="l">
              <a:spcBef>
                <a:spcPts val="0"/>
              </a:spcBef>
              <a:spcAft>
                <a:spcPts val="0"/>
              </a:spcAft>
              <a:buSzPts val="2000"/>
              <a:buChar char="»"/>
            </a:pPr>
            <a:r>
              <a:rPr lang="en"/>
              <a:t>Per git esistono cinque tipi di oggetti: blob, tree, commit,tag, packfile, identificati da un hasj SHA-1.</a:t>
            </a:r>
            <a:endParaRPr/>
          </a:p>
          <a:p>
            <a:pPr indent="-355600" lvl="0" marL="457200" rtl="0" algn="l">
              <a:spcBef>
                <a:spcPts val="0"/>
              </a:spcBef>
              <a:spcAft>
                <a:spcPts val="0"/>
              </a:spcAft>
              <a:buSzPts val="2000"/>
              <a:buChar char="»"/>
            </a:pPr>
            <a:r>
              <a:rPr lang="en"/>
              <a:t>Tutto è contenuto nella cartella .git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70" name="Google Shape;370;p27"/>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1000"/>
                                        <p:tgtEl>
                                          <p:spTgt spid="3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Effect filter="fade" transition="in">
                                      <p:cBhvr>
                                        <p:cTn dur="1000"/>
                                        <p:tgtEl>
                                          <p:spTgt spid="3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Effect filter="fade" transition="in">
                                      <p:cBhvr>
                                        <p:cTn dur="1000"/>
                                        <p:tgtEl>
                                          <p:spTgt spid="3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animEffect filter="fade" transition="in">
                                      <p:cBhvr>
                                        <p:cTn dur="1000"/>
                                        <p:tgtEl>
                                          <p:spTgt spid="3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animEffect filter="fade" transition="in">
                                      <p:cBhvr>
                                        <p:cTn dur="1000"/>
                                        <p:tgtEl>
                                          <p:spTgt spid="3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animEffect filter="fade" transition="in">
                                      <p:cBhvr>
                                        <p:cTn dur="1000"/>
                                        <p:tgtEl>
                                          <p:spTgt spid="3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6" st="6"/>
                                            </p:txEl>
                                          </p:spTgt>
                                        </p:tgtEl>
                                        <p:attrNameLst>
                                          <p:attrName>style.visibility</p:attrName>
                                        </p:attrNameLst>
                                      </p:cBhvr>
                                      <p:to>
                                        <p:strVal val="visible"/>
                                      </p:to>
                                    </p:set>
                                    <p:animEffect filter="fade" transition="in">
                                      <p:cBhvr>
                                        <p:cTn dur="1000"/>
                                        <p:tgtEl>
                                          <p:spTgt spid="3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7" st="7"/>
                                            </p:txEl>
                                          </p:spTgt>
                                        </p:tgtEl>
                                        <p:attrNameLst>
                                          <p:attrName>style.visibility</p:attrName>
                                        </p:attrNameLst>
                                      </p:cBhvr>
                                      <p:to>
                                        <p:strVal val="visible"/>
                                      </p:to>
                                    </p:set>
                                    <p:animEffect filter="fade" transition="in">
                                      <p:cBhvr>
                                        <p:cTn dur="1000"/>
                                        <p:tgtEl>
                                          <p:spTgt spid="3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8" st="8"/>
                                            </p:txEl>
                                          </p:spTgt>
                                        </p:tgtEl>
                                        <p:attrNameLst>
                                          <p:attrName>style.visibility</p:attrName>
                                        </p:attrNameLst>
                                      </p:cBhvr>
                                      <p:to>
                                        <p:strVal val="visible"/>
                                      </p:to>
                                    </p:set>
                                    <p:animEffect filter="fade" transition="in">
                                      <p:cBhvr>
                                        <p:cTn dur="1000"/>
                                        <p:tgtEl>
                                          <p:spTgt spid="36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chemeClr val="accent1"/>
                </a:solidFill>
              </a:rPr>
              <a:t>2</a:t>
            </a:r>
            <a:r>
              <a:rPr b="0" lang="en" sz="7200">
                <a:solidFill>
                  <a:schemeClr val="accent1"/>
                </a:solidFill>
              </a:rPr>
              <a:t>.</a:t>
            </a:r>
            <a:endParaRPr b="0" sz="7200">
              <a:solidFill>
                <a:schemeClr val="accent1"/>
              </a:solidFill>
            </a:endParaRPr>
          </a:p>
          <a:p>
            <a:pPr indent="0" lvl="0" marL="0" rtl="0" algn="l">
              <a:spcBef>
                <a:spcPts val="0"/>
              </a:spcBef>
              <a:spcAft>
                <a:spcPts val="0"/>
              </a:spcAft>
              <a:buNone/>
            </a:pPr>
            <a:r>
              <a:rPr lang="en"/>
              <a:t>Git</a:t>
            </a:r>
            <a:endParaRPr/>
          </a:p>
        </p:txBody>
      </p:sp>
      <p:sp>
        <p:nvSpPr>
          <p:cNvPr id="376" name="Google Shape;376;p28"/>
          <p:cNvSpPr txBox="1"/>
          <p:nvPr>
            <p:ph idx="1" type="subTitle"/>
          </p:nvPr>
        </p:nvSpPr>
        <p:spPr>
          <a:xfrm>
            <a:off x="685800" y="3449654"/>
            <a:ext cx="50745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stupid git!”</a:t>
            </a:r>
            <a:endParaRPr/>
          </a:p>
        </p:txBody>
      </p:sp>
      <p:sp>
        <p:nvSpPr>
          <p:cNvPr id="377" name="Google Shape;377;p28"/>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8" name="Google Shape;378;p28"/>
          <p:cNvPicPr preferRelativeResize="0"/>
          <p:nvPr/>
        </p:nvPicPr>
        <p:blipFill>
          <a:blip r:embed="rId3">
            <a:alphaModFix/>
          </a:blip>
          <a:stretch>
            <a:fillRect/>
          </a:stretch>
        </p:blipFill>
        <p:spPr>
          <a:xfrm>
            <a:off x="7614350" y="0"/>
            <a:ext cx="1529651" cy="1529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Tipologie di VCS</a:t>
            </a:r>
            <a:endParaRPr/>
          </a:p>
        </p:txBody>
      </p:sp>
      <p:sp>
        <p:nvSpPr>
          <p:cNvPr id="384" name="Google Shape;384;p29"/>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pic>
        <p:nvPicPr>
          <p:cNvPr id="385" name="Google Shape;385;p29"/>
          <p:cNvPicPr preferRelativeResize="0"/>
          <p:nvPr/>
        </p:nvPicPr>
        <p:blipFill>
          <a:blip r:embed="rId3">
            <a:alphaModFix/>
          </a:blip>
          <a:stretch>
            <a:fillRect/>
          </a:stretch>
        </p:blipFill>
        <p:spPr>
          <a:xfrm>
            <a:off x="152400" y="1982825"/>
            <a:ext cx="5764358" cy="3008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ph idx="1" type="body"/>
          </p:nvPr>
        </p:nvSpPr>
        <p:spPr>
          <a:xfrm>
            <a:off x="1097775" y="4025300"/>
            <a:ext cx="6948600" cy="5196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
              <a:t>RCS timeline</a:t>
            </a:r>
            <a:endParaRPr/>
          </a:p>
        </p:txBody>
      </p:sp>
      <p:sp>
        <p:nvSpPr>
          <p:cNvPr id="391" name="Google Shape;391;p30"/>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2" name="Google Shape;392;p30"/>
          <p:cNvPicPr preferRelativeResize="0"/>
          <p:nvPr/>
        </p:nvPicPr>
        <p:blipFill>
          <a:blip r:embed="rId3">
            <a:alphaModFix/>
          </a:blip>
          <a:stretch>
            <a:fillRect/>
          </a:stretch>
        </p:blipFill>
        <p:spPr>
          <a:xfrm>
            <a:off x="0" y="-17285"/>
            <a:ext cx="7849646" cy="33269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p:nvPr/>
        </p:nvSpPr>
        <p:spPr>
          <a:xfrm>
            <a:off x="6127825" y="2185601"/>
            <a:ext cx="3016200" cy="297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txBox="1"/>
          <p:nvPr>
            <p:ph type="title"/>
          </p:nvPr>
        </p:nvSpPr>
        <p:spPr>
          <a:xfrm>
            <a:off x="1031425" y="10735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Confronto</a:t>
            </a:r>
            <a:endParaRPr/>
          </a:p>
        </p:txBody>
      </p:sp>
      <p:sp>
        <p:nvSpPr>
          <p:cNvPr id="399" name="Google Shape;399;p31"/>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0" name="Google Shape;400;p31"/>
          <p:cNvPicPr preferRelativeResize="0"/>
          <p:nvPr/>
        </p:nvPicPr>
        <p:blipFill rotWithShape="1">
          <a:blip r:embed="rId3">
            <a:alphaModFix/>
          </a:blip>
          <a:srcRect b="0" l="0" r="0" t="0"/>
          <a:stretch/>
        </p:blipFill>
        <p:spPr>
          <a:xfrm>
            <a:off x="1078875" y="1617551"/>
            <a:ext cx="2073447" cy="1282529"/>
          </a:xfrm>
          <a:prstGeom prst="rect">
            <a:avLst/>
          </a:prstGeom>
          <a:noFill/>
          <a:ln>
            <a:noFill/>
          </a:ln>
        </p:spPr>
      </p:pic>
      <p:sp>
        <p:nvSpPr>
          <p:cNvPr id="401" name="Google Shape;401;p31"/>
          <p:cNvSpPr txBox="1"/>
          <p:nvPr/>
        </p:nvSpPr>
        <p:spPr>
          <a:xfrm>
            <a:off x="1174450" y="3031026"/>
            <a:ext cx="2135700" cy="258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900" strike="noStrike">
                <a:solidFill>
                  <a:schemeClr val="dk2"/>
                </a:solidFill>
                <a:latin typeface="Roboto"/>
                <a:ea typeface="Roboto"/>
                <a:cs typeface="Roboto"/>
                <a:sym typeface="Roboto"/>
              </a:rPr>
              <a:t>SCCS &amp; RCS (</a:t>
            </a:r>
            <a:r>
              <a:rPr b="1" lang="en" sz="1900">
                <a:solidFill>
                  <a:schemeClr val="dk2"/>
                </a:solidFill>
                <a:latin typeface="Roboto"/>
                <a:ea typeface="Roboto"/>
                <a:cs typeface="Roboto"/>
                <a:sym typeface="Roboto"/>
              </a:rPr>
              <a:t>‘82)</a:t>
            </a:r>
            <a:endParaRPr b="1" sz="1900" strike="noStrike">
              <a:solidFill>
                <a:schemeClr val="dk2"/>
              </a:solidFill>
              <a:latin typeface="Roboto"/>
              <a:ea typeface="Roboto"/>
              <a:cs typeface="Roboto"/>
              <a:sym typeface="Roboto"/>
            </a:endParaRPr>
          </a:p>
        </p:txBody>
      </p:sp>
      <p:pic>
        <p:nvPicPr>
          <p:cNvPr id="402" name="Google Shape;402;p31"/>
          <p:cNvPicPr preferRelativeResize="0"/>
          <p:nvPr/>
        </p:nvPicPr>
        <p:blipFill rotWithShape="1">
          <a:blip r:embed="rId4">
            <a:alphaModFix/>
          </a:blip>
          <a:srcRect b="0" l="0" r="0" t="0"/>
          <a:stretch/>
        </p:blipFill>
        <p:spPr>
          <a:xfrm>
            <a:off x="4868524" y="1663217"/>
            <a:ext cx="2008583" cy="1185138"/>
          </a:xfrm>
          <a:prstGeom prst="rect">
            <a:avLst/>
          </a:prstGeom>
          <a:noFill/>
          <a:ln>
            <a:noFill/>
          </a:ln>
        </p:spPr>
      </p:pic>
      <p:sp>
        <p:nvSpPr>
          <p:cNvPr id="403" name="Google Shape;403;p31"/>
          <p:cNvSpPr txBox="1"/>
          <p:nvPr/>
        </p:nvSpPr>
        <p:spPr>
          <a:xfrm>
            <a:off x="5204151" y="2987951"/>
            <a:ext cx="1537200" cy="258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900" strike="noStrike">
                <a:solidFill>
                  <a:schemeClr val="dk2"/>
                </a:solidFill>
                <a:latin typeface="Roboto"/>
                <a:ea typeface="Roboto"/>
                <a:cs typeface="Roboto"/>
                <a:sym typeface="Roboto"/>
              </a:rPr>
              <a:t>CVS </a:t>
            </a:r>
            <a:r>
              <a:rPr b="1" lang="en" sz="1900">
                <a:solidFill>
                  <a:schemeClr val="dk2"/>
                </a:solidFill>
                <a:latin typeface="Roboto"/>
                <a:ea typeface="Roboto"/>
                <a:cs typeface="Roboto"/>
                <a:sym typeface="Roboto"/>
              </a:rPr>
              <a:t> (‘86)</a:t>
            </a:r>
            <a:endParaRPr b="1" sz="1900" strike="noStrike">
              <a:solidFill>
                <a:schemeClr val="dk2"/>
              </a:solidFill>
              <a:latin typeface="Roboto"/>
              <a:ea typeface="Roboto"/>
              <a:cs typeface="Roboto"/>
              <a:sym typeface="Roboto"/>
            </a:endParaRPr>
          </a:p>
        </p:txBody>
      </p:sp>
      <p:pic>
        <p:nvPicPr>
          <p:cNvPr id="404" name="Google Shape;404;p31"/>
          <p:cNvPicPr preferRelativeResize="0"/>
          <p:nvPr/>
        </p:nvPicPr>
        <p:blipFill rotWithShape="1">
          <a:blip r:embed="rId5">
            <a:alphaModFix/>
          </a:blip>
          <a:srcRect b="0" l="0" r="0" t="0"/>
          <a:stretch/>
        </p:blipFill>
        <p:spPr>
          <a:xfrm>
            <a:off x="1124084" y="3449798"/>
            <a:ext cx="2398506" cy="1202236"/>
          </a:xfrm>
          <a:prstGeom prst="rect">
            <a:avLst/>
          </a:prstGeom>
          <a:noFill/>
          <a:ln>
            <a:noFill/>
          </a:ln>
        </p:spPr>
      </p:pic>
      <p:pic>
        <p:nvPicPr>
          <p:cNvPr id="405" name="Google Shape;405;p31"/>
          <p:cNvPicPr preferRelativeResize="0"/>
          <p:nvPr/>
        </p:nvPicPr>
        <p:blipFill rotWithShape="1">
          <a:blip r:embed="rId6">
            <a:alphaModFix/>
          </a:blip>
          <a:srcRect b="0" l="0" r="0" t="0"/>
          <a:stretch/>
        </p:blipFill>
        <p:spPr>
          <a:xfrm>
            <a:off x="4868524" y="3434648"/>
            <a:ext cx="2096051" cy="1236864"/>
          </a:xfrm>
          <a:prstGeom prst="rect">
            <a:avLst/>
          </a:prstGeom>
          <a:noFill/>
          <a:ln>
            <a:noFill/>
          </a:ln>
        </p:spPr>
      </p:pic>
      <p:sp>
        <p:nvSpPr>
          <p:cNvPr id="406" name="Google Shape;406;p31"/>
          <p:cNvSpPr txBox="1"/>
          <p:nvPr/>
        </p:nvSpPr>
        <p:spPr>
          <a:xfrm>
            <a:off x="1280100" y="4824101"/>
            <a:ext cx="2289600" cy="258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900" strike="noStrike">
                <a:solidFill>
                  <a:schemeClr val="dk2"/>
                </a:solidFill>
                <a:latin typeface="Roboto"/>
                <a:ea typeface="Roboto"/>
                <a:cs typeface="Roboto"/>
                <a:sym typeface="Roboto"/>
              </a:rPr>
              <a:t>Subversion (200</a:t>
            </a:r>
            <a:r>
              <a:rPr b="1" lang="en" sz="1900">
                <a:solidFill>
                  <a:schemeClr val="dk2"/>
                </a:solidFill>
                <a:latin typeface="Roboto"/>
                <a:ea typeface="Roboto"/>
                <a:cs typeface="Roboto"/>
                <a:sym typeface="Roboto"/>
              </a:rPr>
              <a:t>0</a:t>
            </a:r>
            <a:r>
              <a:rPr b="1" lang="en" sz="1900" strike="noStrike">
                <a:solidFill>
                  <a:schemeClr val="dk2"/>
                </a:solidFill>
                <a:latin typeface="Roboto"/>
                <a:ea typeface="Roboto"/>
                <a:cs typeface="Roboto"/>
                <a:sym typeface="Roboto"/>
              </a:rPr>
              <a:t>)</a:t>
            </a:r>
            <a:endParaRPr b="1" sz="1900" strike="noStrike">
              <a:solidFill>
                <a:schemeClr val="dk2"/>
              </a:solidFill>
              <a:latin typeface="Roboto"/>
              <a:ea typeface="Roboto"/>
              <a:cs typeface="Roboto"/>
              <a:sym typeface="Roboto"/>
            </a:endParaRPr>
          </a:p>
        </p:txBody>
      </p:sp>
      <p:sp>
        <p:nvSpPr>
          <p:cNvPr id="407" name="Google Shape;407;p31"/>
          <p:cNvSpPr txBox="1"/>
          <p:nvPr/>
        </p:nvSpPr>
        <p:spPr>
          <a:xfrm>
            <a:off x="5088426" y="4824301"/>
            <a:ext cx="1609800" cy="258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900" strike="noStrike">
                <a:solidFill>
                  <a:schemeClr val="dk2"/>
                </a:solidFill>
                <a:latin typeface="Roboto"/>
                <a:ea typeface="Roboto"/>
                <a:cs typeface="Roboto"/>
                <a:sym typeface="Roboto"/>
              </a:rPr>
              <a:t>GIT (2005)</a:t>
            </a:r>
            <a:endParaRPr b="1" sz="1900" strike="noStrike">
              <a:solidFill>
                <a:schemeClr val="dk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 CHE SI PARLA?</a:t>
            </a:r>
            <a:endParaRPr/>
          </a:p>
        </p:txBody>
      </p:sp>
      <p:sp>
        <p:nvSpPr>
          <p:cNvPr id="179" name="Google Shape;179;p14"/>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Quando un progetto software diventa complesso, anche la sua gestione è complicata. </a:t>
            </a:r>
            <a:endParaRPr/>
          </a:p>
          <a:p>
            <a:pPr indent="0" lvl="0" marL="0" rtl="0" algn="l">
              <a:spcBef>
                <a:spcPts val="600"/>
              </a:spcBef>
              <a:spcAft>
                <a:spcPts val="0"/>
              </a:spcAft>
              <a:buNone/>
            </a:pPr>
            <a:r>
              <a:rPr lang="en"/>
              <a:t>Il controllo revisioni permette di gestire tutte le modifiche apportate ai documenti del progetto, archiviando tutte le versioni del progetto sin dal suo inizio</a:t>
            </a:r>
            <a:endParaRPr/>
          </a:p>
          <a:p>
            <a:pPr indent="0" lvl="0" marL="0" rtl="0" algn="l">
              <a:spcBef>
                <a:spcPts val="600"/>
              </a:spcBef>
              <a:spcAft>
                <a:spcPts val="0"/>
              </a:spcAft>
              <a:buNone/>
            </a:pPr>
            <a:r>
              <a:rPr lang="en"/>
              <a:t>È uno strumento essenziale nello sviluppo moderno,  e non usarlo può solo portare a conseguenze spiacevoli...</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80" name="Google Shape;180;p14"/>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2"/>
          <p:cNvSpPr txBox="1"/>
          <p:nvPr>
            <p:ph idx="1" type="body"/>
          </p:nvPr>
        </p:nvSpPr>
        <p:spPr>
          <a:xfrm>
            <a:off x="103142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Git è figlio di LInux. Per molto tempo lo sviluppo del  kernel Linux le modifiche al software venivano passate sotto forma file compressi. Nel 2002, si iniziò ad utilizzare un sistema DVCS proprietario chiamato BitKeeper.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13" name="Google Shape;413;p32"/>
          <p:cNvSpPr txBox="1"/>
          <p:nvPr>
            <p:ph type="title"/>
          </p:nvPr>
        </p:nvSpPr>
        <p:spPr>
          <a:xfrm>
            <a:off x="1031425" y="1149725"/>
            <a:ext cx="63210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Gitstoria</a:t>
            </a:r>
            <a:endParaRPr/>
          </a:p>
        </p:txBody>
      </p:sp>
      <p:sp>
        <p:nvSpPr>
          <p:cNvPr id="414" name="Google Shape;414;p32"/>
          <p:cNvSpPr txBox="1"/>
          <p:nvPr>
            <p:ph idx="2" type="body"/>
          </p:nvPr>
        </p:nvSpPr>
        <p:spPr>
          <a:xfrm>
            <a:off x="317327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Nel 2005  fu revocato l’uso gratuito di BitKeeper con grandi polemiche. Ciò indusse Linus Torvalds sviluppare uno strumento proprio. Dopo 15 giorni di sviluppo, Git fu pronto.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t>
            </a:r>
            <a:endParaRPr/>
          </a:p>
        </p:txBody>
      </p:sp>
      <p:sp>
        <p:nvSpPr>
          <p:cNvPr id="415" name="Google Shape;415;p32"/>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6" name="Google Shape;416;p32"/>
          <p:cNvSpPr txBox="1"/>
          <p:nvPr>
            <p:ph idx="3" type="body"/>
          </p:nvPr>
        </p:nvSpPr>
        <p:spPr>
          <a:xfrm>
            <a:off x="531512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Git si è evoluto e maturato. È incredibilmente veloce, è molto efficiente con progetti grandi e ha un incredibile sistema di ramificazioni, per lo sviluppo non lineare. Oggi si stima lo usino almeno l’85% dei professionisti.</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417" name="Google Shape;417;p32"/>
          <p:cNvPicPr preferRelativeResize="0"/>
          <p:nvPr/>
        </p:nvPicPr>
        <p:blipFill>
          <a:blip r:embed="rId3">
            <a:alphaModFix/>
          </a:blip>
          <a:stretch>
            <a:fillRect/>
          </a:stretch>
        </p:blipFill>
        <p:spPr>
          <a:xfrm>
            <a:off x="6106575" y="0"/>
            <a:ext cx="2998900" cy="2015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3"/>
          <p:cNvSpPr txBox="1"/>
          <p:nvPr>
            <p:ph idx="1" type="body"/>
          </p:nvPr>
        </p:nvSpPr>
        <p:spPr>
          <a:xfrm>
            <a:off x="2822775" y="2161800"/>
            <a:ext cx="34983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“The problem with Git jokes? Everybody has their own version”</a:t>
            </a:r>
            <a:br>
              <a:rPr lang="en"/>
            </a:br>
            <a:r>
              <a:rPr i="1" lang="en"/>
              <a:t>Anonimo</a:t>
            </a:r>
            <a:endParaRPr i="1"/>
          </a:p>
        </p:txBody>
      </p:sp>
      <p:sp>
        <p:nvSpPr>
          <p:cNvPr id="423" name="Google Shape;423;p33"/>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4"/>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Glossario minimo</a:t>
            </a:r>
            <a:endParaRPr/>
          </a:p>
        </p:txBody>
      </p:sp>
      <p:sp>
        <p:nvSpPr>
          <p:cNvPr id="429" name="Google Shape;429;p34"/>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a:t>Repository</a:t>
            </a:r>
            <a:r>
              <a:rPr lang="en"/>
              <a:t> (deposito): un insieme di oggetti (file) e i riferimenti necessari - in pratica una “foto” del progetto. Può essere online o offline</a:t>
            </a:r>
            <a:endParaRPr/>
          </a:p>
          <a:p>
            <a:pPr indent="-355600" lvl="0" marL="457200" rtl="0" algn="l">
              <a:spcBef>
                <a:spcPts val="0"/>
              </a:spcBef>
              <a:spcAft>
                <a:spcPts val="0"/>
              </a:spcAft>
              <a:buSzPts val="2000"/>
              <a:buChar char="»"/>
            </a:pPr>
            <a:r>
              <a:rPr b="1" lang="en"/>
              <a:t>Clone</a:t>
            </a:r>
            <a:r>
              <a:rPr lang="en"/>
              <a:t>:  l'atto di duplicare localmente un repository</a:t>
            </a:r>
            <a:endParaRPr/>
          </a:p>
          <a:p>
            <a:pPr indent="-355600" lvl="0" marL="457200" rtl="0" algn="l">
              <a:spcBef>
                <a:spcPts val="0"/>
              </a:spcBef>
              <a:spcAft>
                <a:spcPts val="0"/>
              </a:spcAft>
              <a:buSzPts val="2000"/>
              <a:buChar char="»"/>
            </a:pPr>
            <a:r>
              <a:rPr b="1" lang="en"/>
              <a:t>Commit</a:t>
            </a:r>
            <a:r>
              <a:rPr lang="en"/>
              <a:t> (lett. 'impegno'): Invio delle modifiche effettuate al repository</a:t>
            </a:r>
            <a:endParaRPr/>
          </a:p>
          <a:p>
            <a:pPr indent="-355600" lvl="0" marL="457200" rtl="0" algn="l">
              <a:spcBef>
                <a:spcPts val="0"/>
              </a:spcBef>
              <a:spcAft>
                <a:spcPts val="0"/>
              </a:spcAft>
              <a:buSzPts val="2000"/>
              <a:buChar char="»"/>
            </a:pPr>
            <a:r>
              <a:rPr b="1" lang="en"/>
              <a:t>Checkout</a:t>
            </a:r>
            <a:r>
              <a:rPr lang="en"/>
              <a:t>: Ripristino di una particolare versione del progetto</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30" name="Google Shape;430;p34"/>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5"/>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 dei file su git</a:t>
            </a:r>
            <a:endParaRPr/>
          </a:p>
        </p:txBody>
      </p:sp>
      <p:sp>
        <p:nvSpPr>
          <p:cNvPr id="436" name="Google Shape;436;p35"/>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7" name="Google Shape;437;p35"/>
          <p:cNvPicPr preferRelativeResize="0"/>
          <p:nvPr/>
        </p:nvPicPr>
        <p:blipFill rotWithShape="1">
          <a:blip r:embed="rId3">
            <a:alphaModFix/>
          </a:blip>
          <a:srcRect b="0" l="0" r="0" t="12739"/>
          <a:stretch/>
        </p:blipFill>
        <p:spPr>
          <a:xfrm>
            <a:off x="986625" y="1910050"/>
            <a:ext cx="4679775" cy="3008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6"/>
          <p:cNvSpPr txBox="1"/>
          <p:nvPr>
            <p:ph idx="4294967295" type="ctrTitle"/>
          </p:nvPr>
        </p:nvSpPr>
        <p:spPr>
          <a:xfrm>
            <a:off x="685800" y="2726350"/>
            <a:ext cx="5291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800">
                <a:solidFill>
                  <a:schemeClr val="accent3"/>
                </a:solidFill>
              </a:rPr>
              <a:t>Sequenza di lavoro tipica</a:t>
            </a:r>
            <a:endParaRPr sz="7800">
              <a:solidFill>
                <a:schemeClr val="accent3"/>
              </a:solidFill>
            </a:endParaRPr>
          </a:p>
        </p:txBody>
      </p:sp>
      <p:sp>
        <p:nvSpPr>
          <p:cNvPr id="443" name="Google Shape;443;p36"/>
          <p:cNvSpPr txBox="1"/>
          <p:nvPr>
            <p:ph idx="4294967295" type="subTitle"/>
          </p:nvPr>
        </p:nvSpPr>
        <p:spPr>
          <a:xfrm>
            <a:off x="685800" y="3640152"/>
            <a:ext cx="52917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444" name="Google Shape;444;p36"/>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37"/>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450" name="Google Shape;450;p37"/>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38"/>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456" name="Google Shape;456;p38"/>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39"/>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462" name="Google Shape;462;p39"/>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40"/>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468" name="Google Shape;468;p40"/>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41"/>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474" name="Google Shape;474;p41"/>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15"/>
          <p:cNvSpPr txBox="1"/>
          <p:nvPr>
            <p:ph idx="4294967295" type="title"/>
          </p:nvPr>
        </p:nvSpPr>
        <p:spPr>
          <a:xfrm>
            <a:off x="575575" y="3255525"/>
            <a:ext cx="4754100" cy="138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rgbClr val="FFFFFF"/>
                </a:solidFill>
              </a:rPr>
              <a:t>No VCS? </a:t>
            </a:r>
            <a:endParaRPr b="0" sz="2400">
              <a:solidFill>
                <a:srgbClr val="FFFFFF"/>
              </a:solidFill>
            </a:endParaRPr>
          </a:p>
          <a:p>
            <a:pPr indent="0" lvl="0" marL="0" rtl="0" algn="l">
              <a:spcBef>
                <a:spcPts val="0"/>
              </a:spcBef>
              <a:spcAft>
                <a:spcPts val="0"/>
              </a:spcAft>
              <a:buNone/>
            </a:pPr>
            <a:r>
              <a:rPr lang="en" sz="2400">
                <a:solidFill>
                  <a:srgbClr val="FFFFFF"/>
                </a:solidFill>
              </a:rPr>
              <a:t>AHI AHI AHI!</a:t>
            </a:r>
            <a:endParaRPr sz="2400">
              <a:solidFill>
                <a:srgbClr val="FFFFFF"/>
              </a:solidFill>
            </a:endParaRPr>
          </a:p>
        </p:txBody>
      </p:sp>
      <p:sp>
        <p:nvSpPr>
          <p:cNvPr id="186" name="Google Shape;186;p15"/>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42"/>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480" name="Google Shape;480;p42"/>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43"/>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486" name="Google Shape;486;p43"/>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id="491" name="Google Shape;491;p44"/>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492" name="Google Shape;492;p44"/>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5"/>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chemeClr val="accent1"/>
                </a:solidFill>
              </a:rPr>
              <a:t>3</a:t>
            </a:r>
            <a:r>
              <a:rPr b="0" lang="en" sz="7200">
                <a:solidFill>
                  <a:schemeClr val="accent1"/>
                </a:solidFill>
              </a:rPr>
              <a:t>.</a:t>
            </a:r>
            <a:endParaRPr b="0" sz="7200">
              <a:solidFill>
                <a:schemeClr val="accent1"/>
              </a:solidFill>
            </a:endParaRPr>
          </a:p>
          <a:p>
            <a:pPr indent="0" lvl="0" marL="0" rtl="0" algn="l">
              <a:spcBef>
                <a:spcPts val="0"/>
              </a:spcBef>
              <a:spcAft>
                <a:spcPts val="0"/>
              </a:spcAft>
              <a:buNone/>
            </a:pPr>
            <a:r>
              <a:rPr lang="en"/>
              <a:t>Un esempio “fantasy”</a:t>
            </a:r>
            <a:endParaRPr/>
          </a:p>
        </p:txBody>
      </p:sp>
      <p:sp>
        <p:nvSpPr>
          <p:cNvPr id="498" name="Google Shape;498;p45"/>
          <p:cNvSpPr txBox="1"/>
          <p:nvPr>
            <p:ph idx="1" type="subTitle"/>
          </p:nvPr>
        </p:nvSpPr>
        <p:spPr>
          <a:xfrm>
            <a:off x="685800" y="3449654"/>
            <a:ext cx="50745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5"/>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0" name="Google Shape;500;p45"/>
          <p:cNvPicPr preferRelativeResize="0"/>
          <p:nvPr/>
        </p:nvPicPr>
        <p:blipFill>
          <a:blip r:embed="rId3">
            <a:alphaModFix/>
          </a:blip>
          <a:stretch>
            <a:fillRect/>
          </a:stretch>
        </p:blipFill>
        <p:spPr>
          <a:xfrm>
            <a:off x="6677025" y="-76200"/>
            <a:ext cx="2543175" cy="133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9DD"/>
        </a:solidFill>
      </p:bgPr>
    </p:bg>
    <p:spTree>
      <p:nvGrpSpPr>
        <p:cNvPr id="504" name="Shape 504"/>
        <p:cNvGrpSpPr/>
        <p:nvPr/>
      </p:nvGrpSpPr>
      <p:grpSpPr>
        <a:xfrm>
          <a:off x="0" y="0"/>
          <a:ext cx="0" cy="0"/>
          <a:chOff x="0" y="0"/>
          <a:chExt cx="0" cy="0"/>
        </a:xfrm>
      </p:grpSpPr>
      <p:pic>
        <p:nvPicPr>
          <p:cNvPr id="505" name="Google Shape;505;p46"/>
          <p:cNvPicPr preferRelativeResize="0"/>
          <p:nvPr/>
        </p:nvPicPr>
        <p:blipFill rotWithShape="1">
          <a:blip r:embed="rId3">
            <a:alphaModFix/>
          </a:blip>
          <a:srcRect b="0" l="0" r="0" t="0"/>
          <a:stretch/>
        </p:blipFill>
        <p:spPr>
          <a:xfrm>
            <a:off x="360" y="1033200"/>
            <a:ext cx="10079641" cy="5493961"/>
          </a:xfrm>
          <a:prstGeom prst="rect">
            <a:avLst/>
          </a:prstGeom>
          <a:noFill/>
          <a:ln>
            <a:noFill/>
          </a:ln>
        </p:spPr>
      </p:pic>
      <p:sp>
        <p:nvSpPr>
          <p:cNvPr id="506" name="Google Shape;506;p46"/>
          <p:cNvSpPr/>
          <p:nvPr/>
        </p:nvSpPr>
        <p:spPr>
          <a:xfrm>
            <a:off x="2286000" y="1143000"/>
            <a:ext cx="2286000" cy="914400"/>
          </a:xfrm>
          <a:prstGeom prst="wedgeEllipseCallout">
            <a:avLst>
              <a:gd fmla="val -53208" name="adj1"/>
              <a:gd fmla="val 81046" name="adj2"/>
            </a:avLst>
          </a:prstGeom>
          <a:solidFill>
            <a:srgbClr val="FFFFFF"/>
          </a:solidFill>
          <a:ln cap="flat" cmpd="sng" w="9525">
            <a:solidFill>
              <a:srgbClr val="000000"/>
            </a:solidFill>
            <a:prstDash val="solid"/>
            <a:round/>
            <a:headEnd len="sm" w="sm" type="none"/>
            <a:tailEnd len="sm" w="sm" type="none"/>
          </a:ln>
          <a:effectLst>
            <a:outerShdw dir="2700000" dist="152735">
              <a:srgbClr val="808080"/>
            </a:outerShdw>
          </a:effectLst>
        </p:spPr>
        <p:txBody>
          <a:bodyPr anchorCtr="0" anchor="ctr" bIns="45000" lIns="90000" spcFirstLastPara="1" rIns="90000" wrap="square" tIns="45000">
            <a:noAutofit/>
          </a:bodyPr>
          <a:lstStyle/>
          <a:p>
            <a:pPr indent="0" lvl="0" marL="0" marR="0" rtl="0" algn="ctr">
              <a:spcBef>
                <a:spcPts val="0"/>
              </a:spcBef>
              <a:spcAft>
                <a:spcPts val="0"/>
              </a:spcAft>
              <a:buNone/>
            </a:pPr>
            <a:r>
              <a:rPr b="0" lang="en" sz="1800" strike="noStrike">
                <a:latin typeface="Arial"/>
                <a:ea typeface="Arial"/>
                <a:cs typeface="Arial"/>
                <a:sym typeface="Arial"/>
              </a:rPr>
              <a:t>Ciao, sono </a:t>
            </a:r>
            <a:endParaRPr b="0" sz="1800" strike="noStrike">
              <a:latin typeface="Arial"/>
              <a:ea typeface="Arial"/>
              <a:cs typeface="Arial"/>
              <a:sym typeface="Arial"/>
            </a:endParaRPr>
          </a:p>
          <a:p>
            <a:pPr indent="0" lvl="0" marL="0" marR="0" rtl="0" algn="ctr">
              <a:spcBef>
                <a:spcPts val="0"/>
              </a:spcBef>
              <a:spcAft>
                <a:spcPts val="0"/>
              </a:spcAft>
              <a:buNone/>
            </a:pPr>
            <a:r>
              <a:rPr b="0" lang="en" sz="1800" strike="noStrike">
                <a:latin typeface="Arial"/>
                <a:ea typeface="Arial"/>
                <a:cs typeface="Arial"/>
                <a:sym typeface="Arial"/>
              </a:rPr>
              <a:t>Bob</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9DD"/>
        </a:solidFill>
      </p:bgPr>
    </p:bg>
    <p:spTree>
      <p:nvGrpSpPr>
        <p:cNvPr id="510" name="Shape 510"/>
        <p:cNvGrpSpPr/>
        <p:nvPr/>
      </p:nvGrpSpPr>
      <p:grpSpPr>
        <a:xfrm>
          <a:off x="0" y="0"/>
          <a:ext cx="0" cy="0"/>
          <a:chOff x="0" y="0"/>
          <a:chExt cx="0" cy="0"/>
        </a:xfrm>
      </p:grpSpPr>
      <p:pic>
        <p:nvPicPr>
          <p:cNvPr id="511" name="Google Shape;511;p47"/>
          <p:cNvPicPr preferRelativeResize="0"/>
          <p:nvPr/>
        </p:nvPicPr>
        <p:blipFill rotWithShape="1">
          <a:blip r:embed="rId3">
            <a:alphaModFix/>
          </a:blip>
          <a:srcRect b="0" l="0" r="0" t="0"/>
          <a:stretch/>
        </p:blipFill>
        <p:spPr>
          <a:xfrm>
            <a:off x="360" y="1033200"/>
            <a:ext cx="10079641" cy="549396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9DD"/>
        </a:solidFill>
      </p:bgPr>
    </p:bg>
    <p:spTree>
      <p:nvGrpSpPr>
        <p:cNvPr id="515" name="Shape 515"/>
        <p:cNvGrpSpPr/>
        <p:nvPr/>
      </p:nvGrpSpPr>
      <p:grpSpPr>
        <a:xfrm>
          <a:off x="0" y="0"/>
          <a:ext cx="0" cy="0"/>
          <a:chOff x="0" y="0"/>
          <a:chExt cx="0" cy="0"/>
        </a:xfrm>
      </p:grpSpPr>
      <p:pic>
        <p:nvPicPr>
          <p:cNvPr id="516" name="Google Shape;516;p48"/>
          <p:cNvPicPr preferRelativeResize="0"/>
          <p:nvPr/>
        </p:nvPicPr>
        <p:blipFill rotWithShape="1">
          <a:blip r:embed="rId3">
            <a:alphaModFix/>
          </a:blip>
          <a:srcRect b="0" l="0" r="0" t="0"/>
          <a:stretch/>
        </p:blipFill>
        <p:spPr>
          <a:xfrm>
            <a:off x="360" y="1033200"/>
            <a:ext cx="10079641" cy="5493961"/>
          </a:xfrm>
          <a:prstGeom prst="rect">
            <a:avLst/>
          </a:prstGeom>
          <a:noFill/>
          <a:ln>
            <a:noFill/>
          </a:ln>
        </p:spPr>
      </p:pic>
      <p:sp>
        <p:nvSpPr>
          <p:cNvPr id="517" name="Google Shape;517;p48"/>
          <p:cNvSpPr/>
          <p:nvPr/>
        </p:nvSpPr>
        <p:spPr>
          <a:xfrm>
            <a:off x="2212200" y="1142640"/>
            <a:ext cx="2286000" cy="914400"/>
          </a:xfrm>
          <a:prstGeom prst="wedgeEllipseCallout">
            <a:avLst>
              <a:gd fmla="val -53208" name="adj1"/>
              <a:gd fmla="val 81046" name="adj2"/>
            </a:avLst>
          </a:prstGeom>
          <a:solidFill>
            <a:srgbClr val="FFFFFF"/>
          </a:solidFill>
          <a:ln cap="flat" cmpd="sng" w="9525">
            <a:solidFill>
              <a:srgbClr val="000000"/>
            </a:solidFill>
            <a:prstDash val="solid"/>
            <a:round/>
            <a:headEnd len="sm" w="sm" type="none"/>
            <a:tailEnd len="sm" w="sm" type="none"/>
          </a:ln>
          <a:effectLst>
            <a:outerShdw dir="2700000" dist="152735">
              <a:srgbClr val="808080"/>
            </a:outerShdw>
          </a:effectLst>
        </p:spPr>
        <p:txBody>
          <a:bodyPr anchorCtr="0" anchor="ctr" bIns="45000" lIns="90000" spcFirstLastPara="1" rIns="90000" wrap="square" tIns="45000">
            <a:noAutofit/>
          </a:bodyPr>
          <a:lstStyle/>
          <a:p>
            <a:pPr indent="0" lvl="0" marL="0" marR="0" rtl="0" algn="ctr">
              <a:spcBef>
                <a:spcPts val="0"/>
              </a:spcBef>
              <a:spcAft>
                <a:spcPts val="0"/>
              </a:spcAft>
              <a:buNone/>
            </a:pPr>
            <a:r>
              <a:rPr b="0" lang="en" sz="1800" strike="noStrike">
                <a:latin typeface="Arial"/>
                <a:ea typeface="Arial"/>
                <a:cs typeface="Arial"/>
                <a:sym typeface="Arial"/>
              </a:rPr>
              <a:t>Pentitevi, </a:t>
            </a:r>
            <a:endParaRPr b="0" sz="1800" strike="noStrike">
              <a:latin typeface="Arial"/>
              <a:ea typeface="Arial"/>
              <a:cs typeface="Arial"/>
              <a:sym typeface="Arial"/>
            </a:endParaRPr>
          </a:p>
          <a:p>
            <a:pPr indent="0" lvl="0" marL="0" marR="0" rtl="0" algn="ctr">
              <a:spcBef>
                <a:spcPts val="0"/>
              </a:spcBef>
              <a:spcAft>
                <a:spcPts val="0"/>
              </a:spcAft>
              <a:buNone/>
            </a:pPr>
            <a:r>
              <a:rPr b="0" lang="en" sz="1800" strike="noStrike">
                <a:latin typeface="Arial"/>
                <a:ea typeface="Arial"/>
                <a:cs typeface="Arial"/>
                <a:sym typeface="Arial"/>
              </a:rPr>
              <a:t>infedeli!!</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9"/>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 chiesa di Bob</a:t>
            </a:r>
            <a:endParaRPr/>
          </a:p>
        </p:txBody>
      </p:sp>
      <p:sp>
        <p:nvSpPr>
          <p:cNvPr id="523" name="Google Shape;523;p49"/>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Per imparare i rudimenti di Git, seguiremo i passi della inesistente "Chiesa di Bob", una religione bislacca creata proprio da Bob, un pazzoide con manie di grandezza.</a:t>
            </a:r>
            <a:endParaRPr/>
          </a:p>
          <a:p>
            <a:pPr indent="0" lvl="0" marL="0" rtl="0" algn="l">
              <a:spcBef>
                <a:spcPts val="600"/>
              </a:spcBef>
              <a:spcAft>
                <a:spcPts val="0"/>
              </a:spcAft>
              <a:buNone/>
            </a:pPr>
            <a:r>
              <a:rPr lang="en"/>
              <a:t>Bob ha deciso intenzione di scrivere il suo personalissimo credo religioso in un libro, poco fantasiosamente chiamato “Libro di Bob”. Bob ha una discreta esperienza tecnica: presupporremo quindi che abbia installato un sistema con git perfettamente funzionante.</a:t>
            </a:r>
            <a:endParaRPr/>
          </a:p>
          <a:p>
            <a:pPr indent="0" lvl="0" marL="0" rtl="0" algn="l">
              <a:spcBef>
                <a:spcPts val="600"/>
              </a:spcBef>
              <a:spcAft>
                <a:spcPts val="0"/>
              </a:spcAft>
              <a:buNone/>
            </a:pPr>
            <a:r>
              <a:t/>
            </a:r>
            <a:endParaRPr/>
          </a:p>
        </p:txBody>
      </p:sp>
      <p:sp>
        <p:nvSpPr>
          <p:cNvPr id="524" name="Google Shape;524;p49"/>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9DD"/>
        </a:solidFill>
      </p:bgPr>
    </p:bg>
    <p:spTree>
      <p:nvGrpSpPr>
        <p:cNvPr id="528" name="Shape 528"/>
        <p:cNvGrpSpPr/>
        <p:nvPr/>
      </p:nvGrpSpPr>
      <p:grpSpPr>
        <a:xfrm>
          <a:off x="0" y="0"/>
          <a:ext cx="0" cy="0"/>
          <a:chOff x="0" y="0"/>
          <a:chExt cx="0" cy="0"/>
        </a:xfrm>
      </p:grpSpPr>
      <p:pic>
        <p:nvPicPr>
          <p:cNvPr id="529" name="Google Shape;529;p50"/>
          <p:cNvPicPr preferRelativeResize="0"/>
          <p:nvPr/>
        </p:nvPicPr>
        <p:blipFill rotWithShape="1">
          <a:blip r:embed="rId3">
            <a:alphaModFix/>
          </a:blip>
          <a:srcRect b="0" l="0" r="0" t="0"/>
          <a:stretch/>
        </p:blipFill>
        <p:spPr>
          <a:xfrm>
            <a:off x="360" y="1033200"/>
            <a:ext cx="10079641" cy="5493961"/>
          </a:xfrm>
          <a:prstGeom prst="rect">
            <a:avLst/>
          </a:prstGeom>
          <a:noFill/>
          <a:ln>
            <a:noFill/>
          </a:ln>
        </p:spPr>
      </p:pic>
      <p:sp>
        <p:nvSpPr>
          <p:cNvPr id="530" name="Google Shape;530;p50"/>
          <p:cNvSpPr/>
          <p:nvPr/>
        </p:nvSpPr>
        <p:spPr>
          <a:xfrm>
            <a:off x="3657600" y="1371600"/>
            <a:ext cx="5943600" cy="4343400"/>
          </a:xfrm>
          <a:prstGeom prst="rect">
            <a:avLst/>
          </a:prstGeom>
          <a:solidFill>
            <a:srgbClr val="000000"/>
          </a:solidFill>
          <a:ln cap="flat" cmpd="sng" w="36000">
            <a:solidFill>
              <a:srgbClr val="FFFFFF"/>
            </a:solidFill>
            <a:prstDash val="solid"/>
            <a:round/>
            <a:headEnd len="sm" w="sm" type="none"/>
            <a:tailEnd len="sm" w="sm" type="none"/>
          </a:ln>
        </p:spPr>
        <p:txBody>
          <a:bodyPr anchorCtr="0" anchor="ctr" bIns="63000" lIns="108000" spcFirstLastPara="1" rIns="108000" wrap="square" tIns="63000">
            <a:noAutofit/>
          </a:bodyPr>
          <a:lstStyle/>
          <a:p>
            <a:pPr indent="0" lvl="0" marL="0" marR="0" rtl="0" algn="l">
              <a:spcBef>
                <a:spcPts val="0"/>
              </a:spcBef>
              <a:spcAft>
                <a:spcPts val="0"/>
              </a:spcAft>
              <a:buNone/>
            </a:pPr>
            <a:r>
              <a:rPr b="1" lang="en" sz="2800" strike="noStrike">
                <a:solidFill>
                  <a:srgbClr val="FFFFFF"/>
                </a:solidFill>
                <a:latin typeface="Courier"/>
                <a:ea typeface="Courier"/>
                <a:cs typeface="Courier"/>
                <a:sym typeface="Courier"/>
              </a:rPr>
              <a:t>$ mkdir librosacro</a:t>
            </a:r>
            <a:endParaRPr b="1" sz="2800" strike="noStrike">
              <a:solidFill>
                <a:srgbClr val="FFFFFF"/>
              </a:solidFill>
              <a:latin typeface="Courier"/>
              <a:ea typeface="Courier"/>
              <a:cs typeface="Courier"/>
              <a:sym typeface="Courier"/>
            </a:endParaRPr>
          </a:p>
          <a:p>
            <a:pPr indent="0" lvl="0" marL="0" marR="0" rtl="0" algn="l">
              <a:spcBef>
                <a:spcPts val="0"/>
              </a:spcBef>
              <a:spcAft>
                <a:spcPts val="0"/>
              </a:spcAft>
              <a:buNone/>
            </a:pPr>
            <a:r>
              <a:t/>
            </a:r>
            <a:endParaRPr b="1" sz="28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800" strike="noStrike">
                <a:solidFill>
                  <a:srgbClr val="FFFFFF"/>
                </a:solidFill>
                <a:latin typeface="Courier"/>
                <a:ea typeface="Courier"/>
                <a:cs typeface="Courier"/>
                <a:sym typeface="Courier"/>
              </a:rPr>
              <a:t>$ cd librosacro</a:t>
            </a:r>
            <a:endParaRPr b="1" sz="2800" strike="noStrike">
              <a:solidFill>
                <a:srgbClr val="FFFFFF"/>
              </a:solidFill>
              <a:latin typeface="Courier"/>
              <a:ea typeface="Courier"/>
              <a:cs typeface="Courier"/>
              <a:sym typeface="Courier"/>
            </a:endParaRPr>
          </a:p>
          <a:p>
            <a:pPr indent="0" lvl="0" marL="0" marR="0" rtl="0" algn="l">
              <a:spcBef>
                <a:spcPts val="0"/>
              </a:spcBef>
              <a:spcAft>
                <a:spcPts val="0"/>
              </a:spcAft>
              <a:buNone/>
            </a:pPr>
            <a:r>
              <a:t/>
            </a:r>
            <a:endParaRPr b="1" sz="28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800" strike="noStrike">
                <a:solidFill>
                  <a:srgbClr val="008000"/>
                </a:solidFill>
                <a:latin typeface="Courier"/>
                <a:ea typeface="Courier"/>
                <a:cs typeface="Courier"/>
                <a:sym typeface="Courier"/>
              </a:rPr>
              <a:t>$ git init</a:t>
            </a:r>
            <a:endParaRPr b="1" sz="2800" strike="noStrike">
              <a:solidFill>
                <a:srgbClr val="FFFFFF"/>
              </a:solidFill>
              <a:latin typeface="Courier"/>
              <a:ea typeface="Courier"/>
              <a:cs typeface="Courier"/>
              <a:sym typeface="Courier"/>
            </a:endParaRPr>
          </a:p>
          <a:p>
            <a:pPr indent="0" lvl="0" marL="0" marR="0" rtl="0" algn="l">
              <a:spcBef>
                <a:spcPts val="0"/>
              </a:spcBef>
              <a:spcAft>
                <a:spcPts val="0"/>
              </a:spcAft>
              <a:buNone/>
            </a:pPr>
            <a:r>
              <a:t/>
            </a:r>
            <a:endParaRPr b="1" sz="2800" strike="noStrike">
              <a:solidFill>
                <a:srgbClr val="FFFFFF"/>
              </a:solidFill>
              <a:latin typeface="Courier"/>
              <a:ea typeface="Courier"/>
              <a:cs typeface="Courier"/>
              <a:sym typeface="Couri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9DD"/>
        </a:solidFill>
      </p:bgPr>
    </p:bg>
    <p:spTree>
      <p:nvGrpSpPr>
        <p:cNvPr id="534" name="Shape 534"/>
        <p:cNvGrpSpPr/>
        <p:nvPr/>
      </p:nvGrpSpPr>
      <p:grpSpPr>
        <a:xfrm>
          <a:off x="0" y="0"/>
          <a:ext cx="0" cy="0"/>
          <a:chOff x="0" y="0"/>
          <a:chExt cx="0" cy="0"/>
        </a:xfrm>
      </p:grpSpPr>
      <p:pic>
        <p:nvPicPr>
          <p:cNvPr id="535" name="Google Shape;535;p51"/>
          <p:cNvPicPr preferRelativeResize="0"/>
          <p:nvPr/>
        </p:nvPicPr>
        <p:blipFill rotWithShape="1">
          <a:blip r:embed="rId3">
            <a:alphaModFix/>
          </a:blip>
          <a:srcRect b="0" l="0" r="0" t="0"/>
          <a:stretch/>
        </p:blipFill>
        <p:spPr>
          <a:xfrm>
            <a:off x="360" y="1033200"/>
            <a:ext cx="10079641" cy="5493961"/>
          </a:xfrm>
          <a:prstGeom prst="rect">
            <a:avLst/>
          </a:prstGeom>
          <a:noFill/>
          <a:ln>
            <a:noFill/>
          </a:ln>
        </p:spPr>
      </p:pic>
      <p:sp>
        <p:nvSpPr>
          <p:cNvPr id="536" name="Google Shape;536;p51"/>
          <p:cNvSpPr/>
          <p:nvPr/>
        </p:nvSpPr>
        <p:spPr>
          <a:xfrm>
            <a:off x="3657600" y="1371600"/>
            <a:ext cx="5943600" cy="4343400"/>
          </a:xfrm>
          <a:prstGeom prst="rect">
            <a:avLst/>
          </a:prstGeom>
          <a:solidFill>
            <a:srgbClr val="000000"/>
          </a:solidFill>
          <a:ln cap="flat" cmpd="sng" w="36000">
            <a:solidFill>
              <a:srgbClr val="FFFFFF"/>
            </a:solidFill>
            <a:prstDash val="solid"/>
            <a:round/>
            <a:headEnd len="sm" w="sm" type="none"/>
            <a:tailEnd len="sm" w="sm" type="none"/>
          </a:ln>
        </p:spPr>
        <p:txBody>
          <a:bodyPr anchorCtr="0" anchor="ctr" bIns="63000" lIns="108000" spcFirstLastPara="1" rIns="108000" wrap="square" tIns="63000">
            <a:noAutofit/>
          </a:bodyPr>
          <a:lstStyle/>
          <a:p>
            <a:pPr indent="0" lvl="0" marL="0" marR="0" rtl="0" algn="l">
              <a:spcBef>
                <a:spcPts val="0"/>
              </a:spcBef>
              <a:spcAft>
                <a:spcPts val="0"/>
              </a:spcAft>
              <a:buNone/>
            </a:pPr>
            <a:r>
              <a:rPr b="1" lang="en" sz="2800" strike="noStrike">
                <a:solidFill>
                  <a:srgbClr val="FFFFFF"/>
                </a:solidFill>
                <a:latin typeface="Courier"/>
                <a:ea typeface="Courier"/>
                <a:cs typeface="Courier"/>
                <a:sym typeface="Courier"/>
              </a:rPr>
              <a:t>Capitolo 1</a:t>
            </a:r>
            <a:endParaRPr b="1" sz="28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800" strike="noStrike">
                <a:solidFill>
                  <a:srgbClr val="FFFFFF"/>
                </a:solidFill>
                <a:latin typeface="Courier"/>
                <a:ea typeface="Courier"/>
                <a:cs typeface="Courier"/>
                <a:sym typeface="Courier"/>
              </a:rPr>
              <a:t>NerdGenesi</a:t>
            </a:r>
            <a:endParaRPr b="1" sz="2800" strike="noStrike">
              <a:solidFill>
                <a:srgbClr val="FFFFFF"/>
              </a:solidFill>
              <a:latin typeface="Courier"/>
              <a:ea typeface="Courier"/>
              <a:cs typeface="Courier"/>
              <a:sym typeface="Courier"/>
            </a:endParaRPr>
          </a:p>
          <a:p>
            <a:pPr indent="0" lvl="0" marL="0" marR="0" rtl="0" algn="l">
              <a:spcBef>
                <a:spcPts val="0"/>
              </a:spcBef>
              <a:spcAft>
                <a:spcPts val="0"/>
              </a:spcAft>
              <a:buNone/>
            </a:pPr>
            <a:r>
              <a:t/>
            </a:r>
            <a:endParaRPr b="1" sz="28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800" strike="noStrike">
                <a:solidFill>
                  <a:srgbClr val="FFFFFF"/>
                </a:solidFill>
                <a:latin typeface="Courier"/>
                <a:ea typeface="Courier"/>
                <a:cs typeface="Courier"/>
                <a:sym typeface="Courier"/>
              </a:rPr>
              <a:t>All'inizio ci fu Bob, che</a:t>
            </a:r>
            <a:endParaRPr b="1" sz="28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800" strike="noStrike">
                <a:solidFill>
                  <a:srgbClr val="FFFFFF"/>
                </a:solidFill>
                <a:latin typeface="Courier"/>
                <a:ea typeface="Courier"/>
                <a:cs typeface="Courier"/>
                <a:sym typeface="Courier"/>
              </a:rPr>
              <a:t>era l'origine di tutto. </a:t>
            </a:r>
            <a:endParaRPr b="1" sz="2800" strike="noStrike">
              <a:solidFill>
                <a:srgbClr val="FFFFFF"/>
              </a:solidFill>
              <a:latin typeface="Courier"/>
              <a:ea typeface="Courier"/>
              <a:cs typeface="Courier"/>
              <a:sym typeface="Courier"/>
            </a:endParaRPr>
          </a:p>
          <a:p>
            <a:pPr indent="0" lvl="0" marL="0" marR="0" rtl="0" algn="l">
              <a:spcBef>
                <a:spcPts val="0"/>
              </a:spcBef>
              <a:spcAft>
                <a:spcPts val="0"/>
              </a:spcAft>
              <a:buNone/>
            </a:pPr>
            <a:r>
              <a:t/>
            </a:r>
            <a:endParaRPr b="1" sz="28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800" strike="noStrike">
                <a:solidFill>
                  <a:srgbClr val="0000FF"/>
                </a:solidFill>
                <a:latin typeface="Courier"/>
                <a:ea typeface="Courier"/>
                <a:cs typeface="Courier"/>
                <a:sym typeface="Courier"/>
              </a:rPr>
              <a:t>'capitolo 1.txt' salvato</a:t>
            </a:r>
            <a:endParaRPr b="1" sz="2800" strike="noStrike">
              <a:solidFill>
                <a:srgbClr val="FFFFFF"/>
              </a:solidFill>
              <a:latin typeface="Courier"/>
              <a:ea typeface="Courier"/>
              <a:cs typeface="Courier"/>
              <a:sym typeface="Courier"/>
            </a:endParaRPr>
          </a:p>
          <a:p>
            <a:pPr indent="0" lvl="0" marL="0" marR="0" rtl="0" algn="l">
              <a:spcBef>
                <a:spcPts val="0"/>
              </a:spcBef>
              <a:spcAft>
                <a:spcPts val="0"/>
              </a:spcAft>
              <a:buNone/>
            </a:pPr>
            <a:r>
              <a:t/>
            </a:r>
            <a:endParaRPr b="1" sz="2800" strike="noStrike">
              <a:solidFill>
                <a:srgbClr val="FFFFFF"/>
              </a:solidFill>
              <a:latin typeface="Courier"/>
              <a:ea typeface="Courier"/>
              <a:cs typeface="Courier"/>
              <a:sym typeface="Couri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chemeClr val="accent1"/>
                </a:solidFill>
              </a:rPr>
              <a:t>1.</a:t>
            </a:r>
            <a:endParaRPr b="0" sz="7200">
              <a:solidFill>
                <a:schemeClr val="accent1"/>
              </a:solidFill>
            </a:endParaRPr>
          </a:p>
          <a:p>
            <a:pPr indent="0" lvl="0" marL="0" rtl="0" algn="l">
              <a:spcBef>
                <a:spcPts val="0"/>
              </a:spcBef>
              <a:spcAft>
                <a:spcPts val="0"/>
              </a:spcAft>
              <a:buNone/>
            </a:pPr>
            <a:r>
              <a:rPr lang="en"/>
              <a:t>Il problema</a:t>
            </a:r>
            <a:endParaRPr/>
          </a:p>
        </p:txBody>
      </p:sp>
      <p:sp>
        <p:nvSpPr>
          <p:cNvPr id="192" name="Google Shape;192;p16"/>
          <p:cNvSpPr txBox="1"/>
          <p:nvPr>
            <p:ph idx="1" type="subTitle"/>
          </p:nvPr>
        </p:nvSpPr>
        <p:spPr>
          <a:xfrm>
            <a:off x="685800" y="3449654"/>
            <a:ext cx="50745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Bigger is not always better</a:t>
            </a:r>
            <a:endParaRPr/>
          </a:p>
        </p:txBody>
      </p:sp>
      <p:sp>
        <p:nvSpPr>
          <p:cNvPr id="193" name="Google Shape;193;p16"/>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9DD"/>
        </a:solidFill>
      </p:bgPr>
    </p:bg>
    <p:spTree>
      <p:nvGrpSpPr>
        <p:cNvPr id="540" name="Shape 540"/>
        <p:cNvGrpSpPr/>
        <p:nvPr/>
      </p:nvGrpSpPr>
      <p:grpSpPr>
        <a:xfrm>
          <a:off x="0" y="0"/>
          <a:ext cx="0" cy="0"/>
          <a:chOff x="0" y="0"/>
          <a:chExt cx="0" cy="0"/>
        </a:xfrm>
      </p:grpSpPr>
      <p:pic>
        <p:nvPicPr>
          <p:cNvPr id="541" name="Google Shape;541;p52"/>
          <p:cNvPicPr preferRelativeResize="0"/>
          <p:nvPr/>
        </p:nvPicPr>
        <p:blipFill rotWithShape="1">
          <a:blip r:embed="rId3">
            <a:alphaModFix/>
          </a:blip>
          <a:srcRect b="0" l="0" r="0" t="0"/>
          <a:stretch/>
        </p:blipFill>
        <p:spPr>
          <a:xfrm>
            <a:off x="360" y="1033200"/>
            <a:ext cx="10079641" cy="5493961"/>
          </a:xfrm>
          <a:prstGeom prst="rect">
            <a:avLst/>
          </a:prstGeom>
          <a:noFill/>
          <a:ln>
            <a:noFill/>
          </a:ln>
        </p:spPr>
      </p:pic>
      <p:sp>
        <p:nvSpPr>
          <p:cNvPr id="542" name="Google Shape;542;p52"/>
          <p:cNvSpPr/>
          <p:nvPr/>
        </p:nvSpPr>
        <p:spPr>
          <a:xfrm>
            <a:off x="3657600" y="1371600"/>
            <a:ext cx="5943600" cy="4343400"/>
          </a:xfrm>
          <a:prstGeom prst="rect">
            <a:avLst/>
          </a:prstGeom>
          <a:solidFill>
            <a:srgbClr val="000000"/>
          </a:solidFill>
          <a:ln cap="flat" cmpd="sng" w="36000">
            <a:solidFill>
              <a:srgbClr val="FFFFFF"/>
            </a:solidFill>
            <a:prstDash val="solid"/>
            <a:round/>
            <a:headEnd len="sm" w="sm" type="none"/>
            <a:tailEnd len="sm" w="sm" type="none"/>
          </a:ln>
        </p:spPr>
        <p:txBody>
          <a:bodyPr anchorCtr="0" anchor="ctr" bIns="63000" lIns="108000" spcFirstLastPara="1" rIns="108000" wrap="square" tIns="63000">
            <a:noAutofit/>
          </a:bodyPr>
          <a:lstStyle/>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 </a:t>
            </a:r>
            <a:r>
              <a:rPr b="1" lang="en" sz="2200" strike="noStrike">
                <a:solidFill>
                  <a:srgbClr val="008000"/>
                </a:solidFill>
                <a:latin typeface="Courier"/>
                <a:ea typeface="Courier"/>
                <a:cs typeface="Courier"/>
                <a:sym typeface="Courier"/>
              </a:rPr>
              <a:t>git status</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 On branch master</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 Initial commit</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 Untracked files:</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(use "git add &lt;file&gt;..." to </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include in what will be committed)</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0000"/>
                </a:solidFill>
                <a:latin typeface="Courier"/>
                <a:ea typeface="Courier"/>
                <a:cs typeface="Courier"/>
                <a:sym typeface="Courier"/>
              </a:rPr>
              <a:t>chapter1.txt</a:t>
            </a:r>
            <a:endParaRPr b="1" sz="2200" strike="noStrike">
              <a:solidFill>
                <a:srgbClr val="FFFFFF"/>
              </a:solidFill>
              <a:latin typeface="Courier"/>
              <a:ea typeface="Courier"/>
              <a:cs typeface="Courier"/>
              <a:sym typeface="Courier"/>
            </a:endParaRPr>
          </a:p>
        </p:txBody>
      </p:sp>
      <p:sp>
        <p:nvSpPr>
          <p:cNvPr id="543" name="Google Shape;543;p52"/>
          <p:cNvSpPr txBox="1"/>
          <p:nvPr>
            <p:ph type="title"/>
          </p:nvPr>
        </p:nvSpPr>
        <p:spPr>
          <a:xfrm>
            <a:off x="457172" y="205014"/>
            <a:ext cx="8228700" cy="858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Status file: </a:t>
            </a:r>
            <a:r>
              <a:rPr lang="en" sz="3000">
                <a:solidFill>
                  <a:srgbClr val="FF0000"/>
                </a:solidFill>
              </a:rPr>
              <a:t>non tracciato</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9DD"/>
        </a:solidFill>
      </p:bgPr>
    </p:bg>
    <p:spTree>
      <p:nvGrpSpPr>
        <p:cNvPr id="547" name="Shape 547"/>
        <p:cNvGrpSpPr/>
        <p:nvPr/>
      </p:nvGrpSpPr>
      <p:grpSpPr>
        <a:xfrm>
          <a:off x="0" y="0"/>
          <a:ext cx="0" cy="0"/>
          <a:chOff x="0" y="0"/>
          <a:chExt cx="0" cy="0"/>
        </a:xfrm>
      </p:grpSpPr>
      <p:sp>
        <p:nvSpPr>
          <p:cNvPr id="548" name="Google Shape;548;p53"/>
          <p:cNvSpPr txBox="1"/>
          <p:nvPr>
            <p:ph type="title"/>
          </p:nvPr>
        </p:nvSpPr>
        <p:spPr>
          <a:xfrm>
            <a:off x="457172" y="205014"/>
            <a:ext cx="8228700" cy="858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Status file: </a:t>
            </a:r>
            <a:r>
              <a:rPr lang="en" sz="3000">
                <a:solidFill>
                  <a:srgbClr val="274E13"/>
                </a:solidFill>
              </a:rPr>
              <a:t>nella staging area</a:t>
            </a:r>
            <a:endParaRPr>
              <a:solidFill>
                <a:srgbClr val="274E13"/>
              </a:solidFill>
            </a:endParaRPr>
          </a:p>
        </p:txBody>
      </p:sp>
      <p:pic>
        <p:nvPicPr>
          <p:cNvPr id="549" name="Google Shape;549;p53"/>
          <p:cNvPicPr preferRelativeResize="0"/>
          <p:nvPr/>
        </p:nvPicPr>
        <p:blipFill rotWithShape="1">
          <a:blip r:embed="rId3">
            <a:alphaModFix/>
          </a:blip>
          <a:srcRect b="0" l="0" r="0" t="0"/>
          <a:stretch/>
        </p:blipFill>
        <p:spPr>
          <a:xfrm>
            <a:off x="360" y="804600"/>
            <a:ext cx="10079641" cy="5493961"/>
          </a:xfrm>
          <a:prstGeom prst="rect">
            <a:avLst/>
          </a:prstGeom>
          <a:noFill/>
          <a:ln>
            <a:noFill/>
          </a:ln>
        </p:spPr>
      </p:pic>
      <p:sp>
        <p:nvSpPr>
          <p:cNvPr id="550" name="Google Shape;550;p53"/>
          <p:cNvSpPr/>
          <p:nvPr/>
        </p:nvSpPr>
        <p:spPr>
          <a:xfrm>
            <a:off x="3657600" y="1143000"/>
            <a:ext cx="5943600" cy="4343400"/>
          </a:xfrm>
          <a:prstGeom prst="rect">
            <a:avLst/>
          </a:prstGeom>
          <a:solidFill>
            <a:srgbClr val="000000"/>
          </a:solidFill>
          <a:ln cap="flat" cmpd="sng" w="36000">
            <a:solidFill>
              <a:srgbClr val="FFFFFF"/>
            </a:solidFill>
            <a:prstDash val="solid"/>
            <a:round/>
            <a:headEnd len="sm" w="sm" type="none"/>
            <a:tailEnd len="sm" w="sm" type="none"/>
          </a:ln>
        </p:spPr>
        <p:txBody>
          <a:bodyPr anchorCtr="0" anchor="ctr" bIns="63000" lIns="108000" spcFirstLastPara="1" rIns="108000" wrap="square" tIns="63000">
            <a:noAutofit/>
          </a:bodyPr>
          <a:lstStyle/>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 </a:t>
            </a:r>
            <a:r>
              <a:rPr b="1" lang="en" sz="2200" strike="noStrike">
                <a:solidFill>
                  <a:srgbClr val="008000"/>
                </a:solidFill>
                <a:latin typeface="Courier"/>
                <a:ea typeface="Courier"/>
                <a:cs typeface="Courier"/>
                <a:sym typeface="Courier"/>
              </a:rPr>
              <a:t>git add chapter1.txt</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 </a:t>
            </a:r>
            <a:r>
              <a:rPr b="1" lang="en" sz="2200" strike="noStrike">
                <a:solidFill>
                  <a:srgbClr val="008000"/>
                </a:solidFill>
                <a:latin typeface="Courier"/>
                <a:ea typeface="Courier"/>
                <a:cs typeface="Courier"/>
                <a:sym typeface="Courier"/>
              </a:rPr>
              <a:t>git status</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 On branch master</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 Initial commit</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 Changes to be committed:</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(use "git rm --cached &lt;file&gt;..."</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to unstage)</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  </a:t>
            </a:r>
            <a:r>
              <a:rPr b="1" lang="en" sz="2200" strike="noStrike">
                <a:solidFill>
                  <a:srgbClr val="008000"/>
                </a:solidFill>
                <a:latin typeface="Courier"/>
                <a:ea typeface="Courier"/>
                <a:cs typeface="Courier"/>
                <a:sym typeface="Courier"/>
              </a:rPr>
              <a:t>new file: chapter1.txt</a:t>
            </a:r>
            <a:endParaRPr b="1" sz="2200" strike="noStrike">
              <a:solidFill>
                <a:srgbClr val="FFFFFF"/>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9DD"/>
        </a:solidFill>
      </p:bgPr>
    </p:bg>
    <p:spTree>
      <p:nvGrpSpPr>
        <p:cNvPr id="554" name="Shape 554"/>
        <p:cNvGrpSpPr/>
        <p:nvPr/>
      </p:nvGrpSpPr>
      <p:grpSpPr>
        <a:xfrm>
          <a:off x="0" y="0"/>
          <a:ext cx="0" cy="0"/>
          <a:chOff x="0" y="0"/>
          <a:chExt cx="0" cy="0"/>
        </a:xfrm>
      </p:grpSpPr>
      <p:sp>
        <p:nvSpPr>
          <p:cNvPr id="555" name="Google Shape;555;p54"/>
          <p:cNvSpPr txBox="1"/>
          <p:nvPr>
            <p:ph type="title"/>
          </p:nvPr>
        </p:nvSpPr>
        <p:spPr>
          <a:xfrm>
            <a:off x="457172" y="205014"/>
            <a:ext cx="8228700" cy="858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Status file dopo il commit:  </a:t>
            </a:r>
            <a:r>
              <a:rPr lang="en" sz="3000">
                <a:solidFill>
                  <a:schemeClr val="dk2"/>
                </a:solidFill>
              </a:rPr>
              <a:t>non modificato</a:t>
            </a:r>
            <a:endParaRPr>
              <a:solidFill>
                <a:schemeClr val="dk2"/>
              </a:solidFill>
            </a:endParaRPr>
          </a:p>
        </p:txBody>
      </p:sp>
      <p:pic>
        <p:nvPicPr>
          <p:cNvPr id="556" name="Google Shape;556;p54"/>
          <p:cNvPicPr preferRelativeResize="0"/>
          <p:nvPr/>
        </p:nvPicPr>
        <p:blipFill rotWithShape="1">
          <a:blip r:embed="rId3">
            <a:alphaModFix/>
          </a:blip>
          <a:srcRect b="0" l="0" r="0" t="0"/>
          <a:stretch/>
        </p:blipFill>
        <p:spPr>
          <a:xfrm>
            <a:off x="360" y="1033200"/>
            <a:ext cx="10079641" cy="5493961"/>
          </a:xfrm>
          <a:prstGeom prst="rect">
            <a:avLst/>
          </a:prstGeom>
          <a:noFill/>
          <a:ln>
            <a:noFill/>
          </a:ln>
        </p:spPr>
      </p:pic>
      <p:sp>
        <p:nvSpPr>
          <p:cNvPr id="557" name="Google Shape;557;p54"/>
          <p:cNvSpPr/>
          <p:nvPr/>
        </p:nvSpPr>
        <p:spPr>
          <a:xfrm>
            <a:off x="3657600" y="1371600"/>
            <a:ext cx="5943600" cy="4343400"/>
          </a:xfrm>
          <a:prstGeom prst="rect">
            <a:avLst/>
          </a:prstGeom>
          <a:solidFill>
            <a:srgbClr val="000000"/>
          </a:solidFill>
          <a:ln cap="flat" cmpd="sng" w="36000">
            <a:solidFill>
              <a:srgbClr val="FFFFFF"/>
            </a:solidFill>
            <a:prstDash val="solid"/>
            <a:round/>
            <a:headEnd len="sm" w="sm" type="none"/>
            <a:tailEnd len="sm" w="sm" type="none"/>
          </a:ln>
        </p:spPr>
        <p:txBody>
          <a:bodyPr anchorCtr="0" anchor="ctr" bIns="63000" lIns="108000" spcFirstLastPara="1" rIns="108000" wrap="square" tIns="63000">
            <a:noAutofit/>
          </a:bodyPr>
          <a:lstStyle/>
          <a:p>
            <a:pPr indent="0" lvl="0" marL="0" marR="0" rtl="0" algn="l">
              <a:spcBef>
                <a:spcPts val="0"/>
              </a:spcBef>
              <a:spcAft>
                <a:spcPts val="0"/>
              </a:spcAft>
              <a:buNone/>
            </a:pPr>
            <a:r>
              <a:rPr b="1" lang="en" sz="2200" strike="noStrike">
                <a:solidFill>
                  <a:srgbClr val="008000"/>
                </a:solidFill>
                <a:latin typeface="Courier"/>
                <a:ea typeface="Courier"/>
                <a:cs typeface="Courier"/>
                <a:sym typeface="Courier"/>
              </a:rPr>
              <a:t>$git commit -m "prima versione"</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[master (commit radice) 1f5a134]</a:t>
            </a:r>
            <a:br>
              <a:rPr lang="en" sz="1800">
                <a:latin typeface="Arial"/>
                <a:ea typeface="Arial"/>
                <a:cs typeface="Arial"/>
                <a:sym typeface="Arial"/>
              </a:rPr>
            </a:br>
            <a:r>
              <a:rPr b="1" lang="en" sz="2200" strike="noStrike">
                <a:solidFill>
                  <a:srgbClr val="FFFFFF"/>
                </a:solidFill>
                <a:latin typeface="Courier"/>
                <a:ea typeface="Courier"/>
                <a:cs typeface="Courier"/>
                <a:sym typeface="Courier"/>
              </a:rPr>
              <a:t> prima versione</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 1 file changed, 6 insertions(+)</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 create mode 100644 capitolo1.txt</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t/>
            </a:r>
            <a:endParaRPr b="1" sz="2200" strike="noStrike">
              <a:solidFill>
                <a:srgbClr val="FFFFFF"/>
              </a:solidFill>
              <a:latin typeface="Courier"/>
              <a:ea typeface="Courier"/>
              <a:cs typeface="Courier"/>
              <a:sym typeface="Courier"/>
            </a:endParaRPr>
          </a:p>
          <a:p>
            <a:pPr indent="0" lvl="0" marL="0" marR="0" rtl="0" algn="l">
              <a:spcBef>
                <a:spcPts val="0"/>
              </a:spcBef>
              <a:spcAft>
                <a:spcPts val="0"/>
              </a:spcAft>
              <a:buNone/>
            </a:pPr>
            <a:r>
              <a:rPr b="1" lang="en" sz="2200" strike="noStrike">
                <a:solidFill>
                  <a:srgbClr val="FFFFFF"/>
                </a:solidFill>
                <a:latin typeface="Courier"/>
                <a:ea typeface="Courier"/>
                <a:cs typeface="Courier"/>
                <a:sym typeface="Courier"/>
              </a:rPr>
              <a:t> </a:t>
            </a:r>
            <a:endParaRPr b="1" sz="2200" strike="noStrike">
              <a:solidFill>
                <a:srgbClr val="FFFFFF"/>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5"/>
          <p:cNvSpPr txBox="1"/>
          <p:nvPr>
            <p:ph type="title"/>
          </p:nvPr>
        </p:nvSpPr>
        <p:spPr>
          <a:xfrm>
            <a:off x="3395355" y="337364"/>
            <a:ext cx="3032700" cy="32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Riassunto </a:t>
            </a:r>
            <a:endParaRPr/>
          </a:p>
        </p:txBody>
      </p:sp>
      <p:sp>
        <p:nvSpPr>
          <p:cNvPr id="563" name="Google Shape;563;p55"/>
          <p:cNvSpPr txBox="1"/>
          <p:nvPr>
            <p:ph idx="1" type="body"/>
          </p:nvPr>
        </p:nvSpPr>
        <p:spPr>
          <a:xfrm>
            <a:off x="1031425" y="2462925"/>
            <a:ext cx="58137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Quello che abbiamo visto è un esempio tipico del ciclo di lavoro base di git. Ora proveremo ad applicarlo davvero con il nostro computer.</a:t>
            </a:r>
            <a:endParaRPr/>
          </a:p>
        </p:txBody>
      </p:sp>
      <p:sp>
        <p:nvSpPr>
          <p:cNvPr id="564" name="Google Shape;564;p55"/>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5" name="Google Shape;565;p55"/>
          <p:cNvSpPr/>
          <p:nvPr/>
        </p:nvSpPr>
        <p:spPr>
          <a:xfrm>
            <a:off x="174725" y="1429075"/>
            <a:ext cx="1825500" cy="3318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 sz="1200" strike="noStrike">
                <a:solidFill>
                  <a:srgbClr val="FFFFFF"/>
                </a:solidFill>
                <a:latin typeface="Arial"/>
                <a:ea typeface="Arial"/>
                <a:cs typeface="Arial"/>
                <a:sym typeface="Arial"/>
              </a:rPr>
              <a:t>Non tracciato</a:t>
            </a:r>
            <a:endParaRPr b="1" sz="1200" strike="noStrike">
              <a:solidFill>
                <a:srgbClr val="FFFFFF"/>
              </a:solidFill>
              <a:latin typeface="Arial"/>
              <a:ea typeface="Arial"/>
              <a:cs typeface="Arial"/>
              <a:sym typeface="Arial"/>
            </a:endParaRPr>
          </a:p>
        </p:txBody>
      </p:sp>
      <p:sp>
        <p:nvSpPr>
          <p:cNvPr id="566" name="Google Shape;566;p55"/>
          <p:cNvSpPr/>
          <p:nvPr/>
        </p:nvSpPr>
        <p:spPr>
          <a:xfrm>
            <a:off x="3611491" y="1429075"/>
            <a:ext cx="1825500" cy="331800"/>
          </a:xfrm>
          <a:prstGeom prst="rect">
            <a:avLst/>
          </a:prstGeom>
          <a:solidFill>
            <a:srgbClr val="00A933"/>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 sz="1200" strike="noStrike">
                <a:solidFill>
                  <a:srgbClr val="FFFFFF"/>
                </a:solidFill>
                <a:latin typeface="Arial"/>
                <a:ea typeface="Arial"/>
                <a:cs typeface="Arial"/>
                <a:sym typeface="Arial"/>
              </a:rPr>
              <a:t>Staging area</a:t>
            </a:r>
            <a:endParaRPr b="0" sz="1200" strike="noStrike">
              <a:latin typeface="Arial"/>
              <a:ea typeface="Arial"/>
              <a:cs typeface="Arial"/>
              <a:sym typeface="Arial"/>
            </a:endParaRPr>
          </a:p>
        </p:txBody>
      </p:sp>
      <p:sp>
        <p:nvSpPr>
          <p:cNvPr id="567" name="Google Shape;567;p55"/>
          <p:cNvSpPr/>
          <p:nvPr/>
        </p:nvSpPr>
        <p:spPr>
          <a:xfrm>
            <a:off x="7069017" y="1429075"/>
            <a:ext cx="1825500" cy="331800"/>
          </a:xfrm>
          <a:prstGeom prst="rect">
            <a:avLst/>
          </a:prstGeom>
          <a:solidFill>
            <a:srgbClr val="2A6099"/>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 sz="1200">
                <a:solidFill>
                  <a:srgbClr val="FFFFFF"/>
                </a:solidFill>
              </a:rPr>
              <a:t>Tracciato/</a:t>
            </a:r>
            <a:endParaRPr b="1" sz="1200">
              <a:solidFill>
                <a:srgbClr val="FFFFFF"/>
              </a:solidFill>
            </a:endParaRPr>
          </a:p>
          <a:p>
            <a:pPr indent="0" lvl="0" marL="0" marR="0" rtl="0" algn="ctr">
              <a:lnSpc>
                <a:spcPct val="100000"/>
              </a:lnSpc>
              <a:spcBef>
                <a:spcPts val="0"/>
              </a:spcBef>
              <a:spcAft>
                <a:spcPts val="0"/>
              </a:spcAft>
              <a:buNone/>
            </a:pPr>
            <a:r>
              <a:rPr b="1" lang="en" sz="1200">
                <a:solidFill>
                  <a:srgbClr val="FFFFFF"/>
                </a:solidFill>
              </a:rPr>
              <a:t>Non modificato</a:t>
            </a:r>
            <a:endParaRPr b="1" sz="1200">
              <a:solidFill>
                <a:srgbClr val="FFFFFF"/>
              </a:solidFill>
            </a:endParaRPr>
          </a:p>
        </p:txBody>
      </p:sp>
      <p:sp>
        <p:nvSpPr>
          <p:cNvPr id="568" name="Google Shape;568;p55"/>
          <p:cNvSpPr/>
          <p:nvPr/>
        </p:nvSpPr>
        <p:spPr>
          <a:xfrm>
            <a:off x="2000108" y="1429075"/>
            <a:ext cx="1622556" cy="331780"/>
          </a:xfrm>
          <a:custGeom>
            <a:rect b="b" l="l" r="r" t="t"/>
            <a:pathLst>
              <a:path extrusionOk="0" h="1907" w="5082">
                <a:moveTo>
                  <a:pt x="0" y="476"/>
                </a:moveTo>
                <a:lnTo>
                  <a:pt x="3810" y="476"/>
                </a:lnTo>
                <a:lnTo>
                  <a:pt x="3810" y="0"/>
                </a:lnTo>
                <a:lnTo>
                  <a:pt x="5081" y="953"/>
                </a:lnTo>
                <a:lnTo>
                  <a:pt x="3810" y="1906"/>
                </a:lnTo>
                <a:lnTo>
                  <a:pt x="3810" y="1429"/>
                </a:lnTo>
                <a:lnTo>
                  <a:pt x="0" y="1429"/>
                </a:lnTo>
                <a:lnTo>
                  <a:pt x="0" y="476"/>
                </a:lnTo>
              </a:path>
            </a:pathLst>
          </a:custGeom>
          <a:solidFill>
            <a:srgbClr val="FFE994"/>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 sz="1200" strike="noStrike">
                <a:latin typeface="Verdana"/>
                <a:ea typeface="Verdana"/>
                <a:cs typeface="Verdana"/>
                <a:sym typeface="Verdana"/>
              </a:rPr>
              <a:t>git add</a:t>
            </a:r>
            <a:endParaRPr b="1" sz="1200" strike="noStrike">
              <a:latin typeface="Verdana"/>
              <a:ea typeface="Verdana"/>
              <a:cs typeface="Verdana"/>
              <a:sym typeface="Verdana"/>
            </a:endParaRPr>
          </a:p>
        </p:txBody>
      </p:sp>
      <p:sp>
        <p:nvSpPr>
          <p:cNvPr id="569" name="Google Shape;569;p55"/>
          <p:cNvSpPr/>
          <p:nvPr/>
        </p:nvSpPr>
        <p:spPr>
          <a:xfrm>
            <a:off x="5449649" y="1429075"/>
            <a:ext cx="1609785" cy="331780"/>
          </a:xfrm>
          <a:custGeom>
            <a:rect b="b" l="l" r="r" t="t"/>
            <a:pathLst>
              <a:path extrusionOk="0" h="1907" w="5042">
                <a:moveTo>
                  <a:pt x="0" y="476"/>
                </a:moveTo>
                <a:lnTo>
                  <a:pt x="3780" y="476"/>
                </a:lnTo>
                <a:lnTo>
                  <a:pt x="3780" y="0"/>
                </a:lnTo>
                <a:lnTo>
                  <a:pt x="5041" y="953"/>
                </a:lnTo>
                <a:lnTo>
                  <a:pt x="3780" y="1906"/>
                </a:lnTo>
                <a:lnTo>
                  <a:pt x="3780" y="1429"/>
                </a:lnTo>
                <a:lnTo>
                  <a:pt x="0" y="1429"/>
                </a:lnTo>
                <a:lnTo>
                  <a:pt x="0" y="476"/>
                </a:lnTo>
              </a:path>
            </a:pathLst>
          </a:custGeom>
          <a:solidFill>
            <a:srgbClr val="FFE994"/>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 sz="1200" strike="noStrike">
                <a:latin typeface="Verdana"/>
                <a:ea typeface="Verdana"/>
                <a:cs typeface="Verdana"/>
                <a:sym typeface="Verdana"/>
              </a:rPr>
              <a:t>git commit</a:t>
            </a:r>
            <a:endParaRPr b="1" sz="1200" strike="noStrike">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573" name="Shape 573"/>
        <p:cNvGrpSpPr/>
        <p:nvPr/>
      </p:nvGrpSpPr>
      <p:grpSpPr>
        <a:xfrm>
          <a:off x="0" y="0"/>
          <a:ext cx="0" cy="0"/>
          <a:chOff x="0" y="0"/>
          <a:chExt cx="0" cy="0"/>
        </a:xfrm>
      </p:grpSpPr>
      <p:sp>
        <p:nvSpPr>
          <p:cNvPr id="574" name="Google Shape;574;p56"/>
          <p:cNvSpPr txBox="1"/>
          <p:nvPr>
            <p:ph idx="4294967295" type="title"/>
          </p:nvPr>
        </p:nvSpPr>
        <p:spPr>
          <a:xfrm>
            <a:off x="1031425" y="1149725"/>
            <a:ext cx="63210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RIVEDIAMO QUALCHE CONCETTO</a:t>
            </a:r>
            <a:endParaRPr/>
          </a:p>
        </p:txBody>
      </p:sp>
      <p:sp>
        <p:nvSpPr>
          <p:cNvPr id="575" name="Google Shape;575;p56"/>
          <p:cNvSpPr txBox="1"/>
          <p:nvPr>
            <p:ph idx="4294967295" type="body"/>
          </p:nvPr>
        </p:nvSpPr>
        <p:spPr>
          <a:xfrm>
            <a:off x="1031425" y="1830425"/>
            <a:ext cx="2037600" cy="148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lt1"/>
                </a:solidFill>
              </a:rPr>
              <a:t>Repository</a:t>
            </a:r>
            <a:endParaRPr b="1">
              <a:solidFill>
                <a:schemeClr val="lt1"/>
              </a:solidFill>
            </a:endParaRPr>
          </a:p>
          <a:p>
            <a:pPr indent="0" lvl="0" marL="0" rtl="0" algn="l">
              <a:spcBef>
                <a:spcPts val="600"/>
              </a:spcBef>
              <a:spcAft>
                <a:spcPts val="0"/>
              </a:spcAft>
              <a:buNone/>
            </a:pPr>
            <a:r>
              <a:rPr lang="en" sz="1200">
                <a:solidFill>
                  <a:schemeClr val="lt1"/>
                </a:solidFill>
              </a:rPr>
              <a:t>Insieme dei file del progetto con tutta la loro storia</a:t>
            </a:r>
            <a:endParaRPr sz="1200">
              <a:solidFill>
                <a:schemeClr val="lt1"/>
              </a:solidFill>
            </a:endParaRPr>
          </a:p>
        </p:txBody>
      </p:sp>
      <p:sp>
        <p:nvSpPr>
          <p:cNvPr id="576" name="Google Shape;576;p56"/>
          <p:cNvSpPr txBox="1"/>
          <p:nvPr>
            <p:ph idx="4294967295" type="body"/>
          </p:nvPr>
        </p:nvSpPr>
        <p:spPr>
          <a:xfrm>
            <a:off x="3173275" y="1830425"/>
            <a:ext cx="2037600" cy="148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lt1"/>
                </a:solidFill>
              </a:rPr>
              <a:t>Snapshot</a:t>
            </a:r>
            <a:endParaRPr b="1">
              <a:solidFill>
                <a:schemeClr val="lt1"/>
              </a:solidFill>
            </a:endParaRPr>
          </a:p>
          <a:p>
            <a:pPr indent="0" lvl="0" marL="0" rtl="0" algn="l">
              <a:spcBef>
                <a:spcPts val="600"/>
              </a:spcBef>
              <a:spcAft>
                <a:spcPts val="0"/>
              </a:spcAft>
              <a:buNone/>
            </a:pPr>
            <a:r>
              <a:rPr lang="en" sz="1200">
                <a:solidFill>
                  <a:schemeClr val="lt1"/>
                </a:solidFill>
              </a:rPr>
              <a:t>La fotografia del progetto in un dato istante del tempo</a:t>
            </a:r>
            <a:endParaRPr sz="1200">
              <a:solidFill>
                <a:schemeClr val="lt1"/>
              </a:solidFill>
            </a:endParaRPr>
          </a:p>
        </p:txBody>
      </p:sp>
      <p:sp>
        <p:nvSpPr>
          <p:cNvPr id="577" name="Google Shape;577;p56"/>
          <p:cNvSpPr txBox="1"/>
          <p:nvPr>
            <p:ph idx="4294967295" type="body"/>
          </p:nvPr>
        </p:nvSpPr>
        <p:spPr>
          <a:xfrm>
            <a:off x="5315125" y="1830425"/>
            <a:ext cx="2037600" cy="148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lt1"/>
                </a:solidFill>
              </a:rPr>
              <a:t>Staging area</a:t>
            </a:r>
            <a:endParaRPr b="1">
              <a:solidFill>
                <a:schemeClr val="lt1"/>
              </a:solidFill>
            </a:endParaRPr>
          </a:p>
          <a:p>
            <a:pPr indent="0" lvl="0" marL="0" rtl="0" algn="l">
              <a:spcBef>
                <a:spcPts val="600"/>
              </a:spcBef>
              <a:spcAft>
                <a:spcPts val="0"/>
              </a:spcAft>
              <a:buNone/>
            </a:pPr>
            <a:r>
              <a:rPr lang="en" sz="1200">
                <a:solidFill>
                  <a:schemeClr val="lt1"/>
                </a:solidFill>
              </a:rPr>
              <a:t>File pronti ad essere memorizzati</a:t>
            </a:r>
            <a:r>
              <a:rPr lang="en" sz="1200">
                <a:solidFill>
                  <a:schemeClr val="lt1"/>
                </a:solidFill>
              </a:rPr>
              <a:t>. </a:t>
            </a:r>
            <a:endParaRPr sz="1200">
              <a:solidFill>
                <a:schemeClr val="lt1"/>
              </a:solidFill>
            </a:endParaRPr>
          </a:p>
          <a:p>
            <a:pPr indent="0" lvl="0" marL="0" rtl="0" algn="l">
              <a:spcBef>
                <a:spcPts val="600"/>
              </a:spcBef>
              <a:spcAft>
                <a:spcPts val="0"/>
              </a:spcAft>
              <a:buNone/>
            </a:pPr>
            <a:r>
              <a:t/>
            </a:r>
            <a:endParaRPr sz="1200">
              <a:solidFill>
                <a:schemeClr val="lt1"/>
              </a:solidFill>
            </a:endParaRPr>
          </a:p>
        </p:txBody>
      </p:sp>
      <p:sp>
        <p:nvSpPr>
          <p:cNvPr id="578" name="Google Shape;578;p56"/>
          <p:cNvSpPr txBox="1"/>
          <p:nvPr>
            <p:ph idx="4294967295" type="body"/>
          </p:nvPr>
        </p:nvSpPr>
        <p:spPr>
          <a:xfrm>
            <a:off x="1031425" y="3202025"/>
            <a:ext cx="2037600" cy="148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lt1"/>
                </a:solidFill>
              </a:rPr>
              <a:t>Add</a:t>
            </a:r>
            <a:endParaRPr b="1">
              <a:solidFill>
                <a:schemeClr val="lt1"/>
              </a:solidFill>
            </a:endParaRPr>
          </a:p>
          <a:p>
            <a:pPr indent="0" lvl="0" marL="0" rtl="0" algn="l">
              <a:spcBef>
                <a:spcPts val="600"/>
              </a:spcBef>
              <a:spcAft>
                <a:spcPts val="0"/>
              </a:spcAft>
              <a:buNone/>
            </a:pPr>
            <a:r>
              <a:rPr lang="en" sz="1200">
                <a:solidFill>
                  <a:schemeClr val="lt1"/>
                </a:solidFill>
              </a:rPr>
              <a:t>Aggiunta di file alla staging area</a:t>
            </a:r>
            <a:endParaRPr sz="1200">
              <a:solidFill>
                <a:schemeClr val="lt1"/>
              </a:solidFill>
            </a:endParaRPr>
          </a:p>
        </p:txBody>
      </p:sp>
      <p:sp>
        <p:nvSpPr>
          <p:cNvPr id="579" name="Google Shape;579;p56"/>
          <p:cNvSpPr txBox="1"/>
          <p:nvPr>
            <p:ph idx="4294967295" type="body"/>
          </p:nvPr>
        </p:nvSpPr>
        <p:spPr>
          <a:xfrm>
            <a:off x="3173275" y="3202025"/>
            <a:ext cx="2037600" cy="148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lt1"/>
                </a:solidFill>
              </a:rPr>
              <a:t>Commit</a:t>
            </a:r>
            <a:endParaRPr b="1">
              <a:solidFill>
                <a:schemeClr val="lt1"/>
              </a:solidFill>
            </a:endParaRPr>
          </a:p>
          <a:p>
            <a:pPr indent="0" lvl="0" marL="0" rtl="0" algn="l">
              <a:spcBef>
                <a:spcPts val="600"/>
              </a:spcBef>
              <a:spcAft>
                <a:spcPts val="0"/>
              </a:spcAft>
              <a:buNone/>
            </a:pPr>
            <a:r>
              <a:rPr lang="en" sz="1200">
                <a:solidFill>
                  <a:schemeClr val="lt1"/>
                </a:solidFill>
              </a:rPr>
              <a:t>Conferma dei cambiamenti, il repo viene cambiato e la Staging Area svuotata</a:t>
            </a:r>
            <a:endParaRPr sz="1200">
              <a:solidFill>
                <a:schemeClr val="lt1"/>
              </a:solidFill>
            </a:endParaRPr>
          </a:p>
        </p:txBody>
      </p:sp>
      <p:sp>
        <p:nvSpPr>
          <p:cNvPr id="580" name="Google Shape;580;p56"/>
          <p:cNvSpPr txBox="1"/>
          <p:nvPr>
            <p:ph idx="4294967295" type="body"/>
          </p:nvPr>
        </p:nvSpPr>
        <p:spPr>
          <a:xfrm>
            <a:off x="5315125" y="3202025"/>
            <a:ext cx="2037600" cy="148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lt1"/>
                </a:solidFill>
              </a:rPr>
              <a:t>Checkout</a:t>
            </a:r>
            <a:endParaRPr b="1">
              <a:solidFill>
                <a:schemeClr val="lt1"/>
              </a:solidFill>
            </a:endParaRPr>
          </a:p>
          <a:p>
            <a:pPr indent="0" lvl="0" marL="0" rtl="0" algn="l">
              <a:spcBef>
                <a:spcPts val="600"/>
              </a:spcBef>
              <a:spcAft>
                <a:spcPts val="0"/>
              </a:spcAft>
              <a:buNone/>
            </a:pPr>
            <a:r>
              <a:rPr lang="en" sz="1200">
                <a:solidFill>
                  <a:schemeClr val="lt1"/>
                </a:solidFill>
              </a:rPr>
              <a:t>Ripristino di una diversa versione</a:t>
            </a:r>
            <a:r>
              <a:rPr lang="en" sz="1200">
                <a:solidFill>
                  <a:schemeClr val="lt1"/>
                </a:solidFill>
              </a:rPr>
              <a:t>. </a:t>
            </a:r>
            <a:endParaRPr sz="1200">
              <a:solidFill>
                <a:schemeClr val="lt1"/>
              </a:solidFill>
            </a:endParaRPr>
          </a:p>
          <a:p>
            <a:pPr indent="0" lvl="0" marL="0" rtl="0" algn="l">
              <a:spcBef>
                <a:spcPts val="600"/>
              </a:spcBef>
              <a:spcAft>
                <a:spcPts val="0"/>
              </a:spcAft>
              <a:buNone/>
            </a:pPr>
            <a:r>
              <a:t/>
            </a:r>
            <a:endParaRPr sz="1200">
              <a:solidFill>
                <a:schemeClr val="lt1"/>
              </a:solidFill>
            </a:endParaRPr>
          </a:p>
        </p:txBody>
      </p:sp>
      <p:sp>
        <p:nvSpPr>
          <p:cNvPr id="581" name="Google Shape;581;p56"/>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7"/>
          <p:cNvSpPr txBox="1"/>
          <p:nvPr>
            <p:ph idx="4294967295" type="ctrTitle"/>
          </p:nvPr>
        </p:nvSpPr>
        <p:spPr>
          <a:xfrm>
            <a:off x="685800" y="2093550"/>
            <a:ext cx="4924200" cy="71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GRAZIE</a:t>
            </a:r>
            <a:r>
              <a:rPr lang="en" sz="6000">
                <a:solidFill>
                  <a:schemeClr val="accent4"/>
                </a:solidFill>
              </a:rPr>
              <a:t>!</a:t>
            </a:r>
            <a:endParaRPr sz="6000">
              <a:solidFill>
                <a:schemeClr val="accent4"/>
              </a:solidFill>
            </a:endParaRPr>
          </a:p>
        </p:txBody>
      </p:sp>
      <p:sp>
        <p:nvSpPr>
          <p:cNvPr id="587" name="Google Shape;587;p57"/>
          <p:cNvSpPr txBox="1"/>
          <p:nvPr>
            <p:ph idx="4294967295" type="subTitle"/>
          </p:nvPr>
        </p:nvSpPr>
        <p:spPr>
          <a:xfrm>
            <a:off x="685800" y="2608685"/>
            <a:ext cx="4924200" cy="195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solidFill>
                  <a:schemeClr val="accent1"/>
                </a:solidFill>
              </a:rPr>
              <a:t>Ma abbiamo appena cominciato….</a:t>
            </a:r>
            <a:endParaRPr/>
          </a:p>
        </p:txBody>
      </p:sp>
      <p:sp>
        <p:nvSpPr>
          <p:cNvPr id="588" name="Google Shape;588;p57"/>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8"/>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594" name="Google Shape;594;p58"/>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Ringraziamenti a </a:t>
            </a:r>
            <a:r>
              <a:rPr lang="en" sz="2200"/>
              <a:t>:</a:t>
            </a:r>
            <a:endParaRPr sz="2200"/>
          </a:p>
          <a:p>
            <a:pPr indent="-368300" lvl="0" marL="457200" rtl="0" algn="l">
              <a:lnSpc>
                <a:spcPct val="115000"/>
              </a:lnSpc>
              <a:spcBef>
                <a:spcPts val="600"/>
              </a:spcBef>
              <a:spcAft>
                <a:spcPts val="0"/>
              </a:spcAft>
              <a:buClr>
                <a:srgbClr val="81D1EC"/>
              </a:buClr>
              <a:buSzPts val="2200"/>
              <a:buChar char="»"/>
            </a:pPr>
            <a:r>
              <a:rPr lang="en" sz="2200"/>
              <a:t>Presentation template by </a:t>
            </a:r>
            <a:r>
              <a:rPr lang="en" sz="2200" u="sng">
                <a:hlinkClick r:id="rId3"/>
              </a:rPr>
              <a:t>SlidesCarnival</a:t>
            </a:r>
            <a:endParaRPr sz="2200"/>
          </a:p>
          <a:p>
            <a:pPr indent="-368300" lvl="0" marL="457200" rtl="0" algn="l">
              <a:lnSpc>
                <a:spcPct val="115000"/>
              </a:lnSpc>
              <a:spcBef>
                <a:spcPts val="0"/>
              </a:spcBef>
              <a:spcAft>
                <a:spcPts val="0"/>
              </a:spcAft>
              <a:buClr>
                <a:srgbClr val="81D1EC"/>
              </a:buClr>
              <a:buSzPts val="2200"/>
              <a:buChar char="»"/>
            </a:pPr>
            <a:r>
              <a:rPr lang="en" sz="2200"/>
              <a:t>Photographs by </a:t>
            </a:r>
            <a:r>
              <a:rPr lang="en" sz="2200" u="sng">
                <a:hlinkClick r:id="rId4"/>
              </a:rPr>
              <a:t>Unsplash</a:t>
            </a:r>
            <a:endParaRPr sz="2200"/>
          </a:p>
          <a:p>
            <a:pPr indent="-368300" lvl="0" marL="457200" rtl="0" algn="l">
              <a:lnSpc>
                <a:spcPct val="115000"/>
              </a:lnSpc>
              <a:spcBef>
                <a:spcPts val="0"/>
              </a:spcBef>
              <a:spcAft>
                <a:spcPts val="0"/>
              </a:spcAft>
              <a:buClr>
                <a:srgbClr val="81D1EC"/>
              </a:buClr>
              <a:buSzPts val="2200"/>
              <a:buChar char="»"/>
            </a:pPr>
            <a:r>
              <a:rPr lang="en" sz="2200"/>
              <a:t>Anil Gupta (www.guptaanil.com)</a:t>
            </a:r>
            <a:endParaRPr sz="2200"/>
          </a:p>
          <a:p>
            <a:pPr indent="-368300" lvl="0" marL="457200" rtl="0" algn="l">
              <a:lnSpc>
                <a:spcPct val="115000"/>
              </a:lnSpc>
              <a:spcBef>
                <a:spcPts val="0"/>
              </a:spcBef>
              <a:spcAft>
                <a:spcPts val="0"/>
              </a:spcAft>
              <a:buClr>
                <a:srgbClr val="81D1EC"/>
              </a:buClr>
              <a:buSzPts val="2200"/>
              <a:buChar char="»"/>
            </a:pPr>
            <a:r>
              <a:rPr lang="en" sz="2200"/>
              <a:t>Pete Nicholls (github.com/Aupajo)</a:t>
            </a:r>
            <a:endParaRPr sz="2200"/>
          </a:p>
          <a:p>
            <a:pPr indent="-368300" lvl="0" marL="457200" rtl="0" algn="l">
              <a:lnSpc>
                <a:spcPct val="115000"/>
              </a:lnSpc>
              <a:spcBef>
                <a:spcPts val="0"/>
              </a:spcBef>
              <a:spcAft>
                <a:spcPts val="0"/>
              </a:spcAft>
              <a:buClr>
                <a:srgbClr val="81D1EC"/>
              </a:buClr>
              <a:buSzPts val="2200"/>
              <a:buChar char="»"/>
            </a:pPr>
            <a:r>
              <a:rPr lang="en" sz="2200"/>
              <a:t>‏Armando Fox</a:t>
            </a:r>
            <a:endParaRPr sz="2200"/>
          </a:p>
          <a:p>
            <a:pPr indent="0" lvl="0" marL="0" rtl="0" algn="l">
              <a:lnSpc>
                <a:spcPct val="115000"/>
              </a:lnSpc>
              <a:spcBef>
                <a:spcPts val="600"/>
              </a:spcBef>
              <a:spcAft>
                <a:spcPts val="0"/>
              </a:spcAft>
              <a:buNone/>
            </a:pPr>
            <a:r>
              <a:rPr b="1" i="1" lang="en" sz="2200"/>
              <a:t>Questo documento è distribuito con</a:t>
            </a:r>
            <a:br>
              <a:rPr b="1" i="1" lang="en" sz="2200"/>
            </a:br>
            <a:r>
              <a:rPr b="1" i="1" lang="en" sz="2200" u="sng">
                <a:hlinkClick r:id="rId5"/>
              </a:rPr>
              <a:t>licenza CreativeCommon BY-SA 3.0 </a:t>
            </a:r>
            <a:endParaRPr b="1" i="1" sz="2200"/>
          </a:p>
          <a:p>
            <a:pPr indent="0" lvl="0" marL="0" rtl="0" algn="l">
              <a:lnSpc>
                <a:spcPct val="115000"/>
              </a:lnSpc>
              <a:spcBef>
                <a:spcPts val="600"/>
              </a:spcBef>
              <a:spcAft>
                <a:spcPts val="0"/>
              </a:spcAft>
              <a:buNone/>
            </a:pPr>
            <a:r>
              <a:t/>
            </a:r>
            <a:endParaRPr sz="2200"/>
          </a:p>
        </p:txBody>
      </p:sp>
      <p:sp>
        <p:nvSpPr>
          <p:cNvPr id="595" name="Google Shape;595;p58"/>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1031425" y="1149725"/>
            <a:ext cx="63210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Come si programma?</a:t>
            </a:r>
            <a:endParaRPr/>
          </a:p>
        </p:txBody>
      </p:sp>
      <p:sp>
        <p:nvSpPr>
          <p:cNvPr id="199" name="Google Shape;199;p17"/>
          <p:cNvSpPr txBox="1"/>
          <p:nvPr>
            <p:ph idx="1" type="body"/>
          </p:nvPr>
        </p:nvSpPr>
        <p:spPr>
          <a:xfrm>
            <a:off x="103142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In the small</a:t>
            </a:r>
            <a:endParaRPr b="1"/>
          </a:p>
          <a:p>
            <a:pPr indent="0" lvl="0" marL="0" rtl="0" algn="l">
              <a:spcBef>
                <a:spcPts val="600"/>
              </a:spcBef>
              <a:spcAft>
                <a:spcPts val="0"/>
              </a:spcAft>
              <a:buNone/>
            </a:pPr>
            <a:r>
              <a:rPr lang="en"/>
              <a:t>Un programmatore, un programma piccolo, limitato nel tempo e nelle dimensioni. Una stazione di lavoro.</a:t>
            </a:r>
            <a:endParaRPr/>
          </a:p>
          <a:p>
            <a:pPr indent="0" lvl="0" marL="0" rtl="0" algn="l">
              <a:spcBef>
                <a:spcPts val="600"/>
              </a:spcBef>
              <a:spcAft>
                <a:spcPts val="0"/>
              </a:spcAft>
              <a:buNone/>
            </a:pPr>
            <a:r>
              <a:rPr lang="en"/>
              <a:t>Metodologia di sviluppo informale.</a:t>
            </a:r>
            <a:endParaRPr/>
          </a:p>
        </p:txBody>
      </p:sp>
      <p:sp>
        <p:nvSpPr>
          <p:cNvPr id="200" name="Google Shape;200;p17"/>
          <p:cNvSpPr txBox="1"/>
          <p:nvPr>
            <p:ph idx="2" type="body"/>
          </p:nvPr>
        </p:nvSpPr>
        <p:spPr>
          <a:xfrm>
            <a:off x="317327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In the large</a:t>
            </a:r>
            <a:endParaRPr b="1"/>
          </a:p>
          <a:p>
            <a:pPr indent="0" lvl="0" marL="0" rtl="0" algn="l">
              <a:spcBef>
                <a:spcPts val="600"/>
              </a:spcBef>
              <a:spcAft>
                <a:spcPts val="0"/>
              </a:spcAft>
              <a:buNone/>
            </a:pPr>
            <a:r>
              <a:rPr lang="en"/>
              <a:t>Un piccolo team, coordinato, co-locato. </a:t>
            </a:r>
            <a:endParaRPr/>
          </a:p>
          <a:p>
            <a:pPr indent="0" lvl="0" marL="0" rtl="0" algn="l">
              <a:spcBef>
                <a:spcPts val="600"/>
              </a:spcBef>
              <a:spcAft>
                <a:spcPts val="0"/>
              </a:spcAft>
              <a:buNone/>
            </a:pPr>
            <a:r>
              <a:rPr lang="en"/>
              <a:t>Software decomposto in più moduli, su più versioni, su più configurazioni. </a:t>
            </a:r>
            <a:endParaRPr/>
          </a:p>
          <a:p>
            <a:pPr indent="0" lvl="0" marL="0" rtl="0" algn="l">
              <a:spcBef>
                <a:spcPts val="600"/>
              </a:spcBef>
              <a:spcAft>
                <a:spcPts val="0"/>
              </a:spcAft>
              <a:buNone/>
            </a:pPr>
            <a:r>
              <a:rPr lang="en"/>
              <a:t>Metodologia di sviluppo strutturata</a:t>
            </a:r>
            <a:endParaRPr/>
          </a:p>
        </p:txBody>
      </p:sp>
      <p:sp>
        <p:nvSpPr>
          <p:cNvPr id="201" name="Google Shape;201;p17"/>
          <p:cNvSpPr txBox="1"/>
          <p:nvPr>
            <p:ph idx="3" type="body"/>
          </p:nvPr>
        </p:nvSpPr>
        <p:spPr>
          <a:xfrm>
            <a:off x="531512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In the many</a:t>
            </a:r>
            <a:endParaRPr b="1"/>
          </a:p>
          <a:p>
            <a:pPr indent="0" lvl="0" marL="0" rtl="0" algn="l">
              <a:spcBef>
                <a:spcPts val="600"/>
              </a:spcBef>
              <a:spcAft>
                <a:spcPts val="0"/>
              </a:spcAft>
              <a:buNone/>
            </a:pPr>
            <a:r>
              <a:rPr lang="en"/>
              <a:t>Grande team eterogeneo e distribuito. Grandi  grandi sistemi sw.</a:t>
            </a:r>
            <a:endParaRPr/>
          </a:p>
          <a:p>
            <a:pPr indent="0" lvl="0" marL="0" rtl="0" algn="l">
              <a:spcBef>
                <a:spcPts val="600"/>
              </a:spcBef>
              <a:spcAft>
                <a:spcPts val="0"/>
              </a:spcAft>
              <a:buNone/>
            </a:pPr>
            <a:r>
              <a:rPr lang="en"/>
              <a:t>Metodologia di sviluppo fortemente strutturata.</a:t>
            </a:r>
            <a:r>
              <a:rPr lang="en"/>
              <a:t> </a:t>
            </a:r>
            <a:endParaRPr/>
          </a:p>
          <a:p>
            <a:pPr indent="0" lvl="0" marL="0" rtl="0" algn="l">
              <a:spcBef>
                <a:spcPts val="600"/>
              </a:spcBef>
              <a:spcAft>
                <a:spcPts val="0"/>
              </a:spcAft>
              <a:buNone/>
            </a:pPr>
            <a:r>
              <a:t/>
            </a:r>
            <a:endParaRPr/>
          </a:p>
        </p:txBody>
      </p:sp>
      <p:sp>
        <p:nvSpPr>
          <p:cNvPr id="202" name="Google Shape;202;p17"/>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p:nvPr/>
        </p:nvSpPr>
        <p:spPr>
          <a:xfrm>
            <a:off x="6127825" y="2169900"/>
            <a:ext cx="3016200" cy="297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Programming in the small</a:t>
            </a:r>
            <a:endParaRPr/>
          </a:p>
        </p:txBody>
      </p:sp>
      <p:sp>
        <p:nvSpPr>
          <p:cNvPr id="209" name="Google Shape;209;p18"/>
          <p:cNvSpPr txBox="1"/>
          <p:nvPr>
            <p:ph idx="1" type="body"/>
          </p:nvPr>
        </p:nvSpPr>
        <p:spPr>
          <a:xfrm>
            <a:off x="1031425" y="1860875"/>
            <a:ext cx="2796000" cy="30648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Difficile recuperare le versioni più vecchie basandosi sulla data.</a:t>
            </a:r>
            <a:endParaRPr/>
          </a:p>
          <a:p>
            <a:pPr indent="-342900" lvl="0" marL="457200" rtl="0" algn="l">
              <a:spcBef>
                <a:spcPts val="0"/>
              </a:spcBef>
              <a:spcAft>
                <a:spcPts val="0"/>
              </a:spcAft>
              <a:buSzPts val="1800"/>
              <a:buChar char="»"/>
            </a:pPr>
            <a:r>
              <a:rPr lang="en"/>
              <a:t>Difficile stabilire le differenze tra le versioni di uno stesso file.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10" name="Google Shape;210;p18"/>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11" name="Google Shape;211;p18"/>
          <p:cNvCxnSpPr/>
          <p:nvPr/>
        </p:nvCxnSpPr>
        <p:spPr>
          <a:xfrm>
            <a:off x="4953602" y="2234267"/>
            <a:ext cx="1511700" cy="900"/>
          </a:xfrm>
          <a:prstGeom prst="straightConnector1">
            <a:avLst/>
          </a:prstGeom>
          <a:noFill/>
          <a:ln cap="flat" cmpd="sng" w="9525">
            <a:solidFill>
              <a:srgbClr val="336666"/>
            </a:solidFill>
            <a:prstDash val="solid"/>
            <a:miter lim="8000"/>
            <a:headEnd len="sm" w="sm" type="none"/>
            <a:tailEnd len="med" w="med" type="triangle"/>
          </a:ln>
        </p:spPr>
      </p:cxnSp>
      <p:sp>
        <p:nvSpPr>
          <p:cNvPr id="212" name="Google Shape;212;p18"/>
          <p:cNvSpPr/>
          <p:nvPr/>
        </p:nvSpPr>
        <p:spPr>
          <a:xfrm>
            <a:off x="6559598" y="2848460"/>
            <a:ext cx="755700" cy="624600"/>
          </a:xfrm>
          <a:prstGeom prst="rect">
            <a:avLst/>
          </a:prstGeom>
          <a:solidFill>
            <a:srgbClr val="99CCCC"/>
          </a:solidFill>
          <a:ln cap="flat" cmpd="sng" w="9525">
            <a:solidFill>
              <a:srgbClr val="336666"/>
            </a:solidFill>
            <a:prstDash val="solid"/>
            <a:miter lim="8000"/>
            <a:headEnd len="sm" w="sm" type="none"/>
            <a:tailEnd len="sm" w="sm" type="none"/>
          </a:ln>
        </p:spPr>
        <p:txBody>
          <a:bodyPr anchorCtr="0" anchor="t" bIns="46800" lIns="45700" spcFirstLastPara="1" rIns="45700" wrap="square" tIns="46800">
            <a:noAutofit/>
          </a:bodyPr>
          <a:lstStyle/>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#include&lt;stdio.h&gt;</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Int main()‏</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    int a;</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   int b;</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a:t>
            </a:r>
            <a:endParaRPr i="0" sz="500" u="none" cap="none" strike="noStrike">
              <a:latin typeface="Courier New"/>
              <a:ea typeface="Courier New"/>
              <a:cs typeface="Courier New"/>
              <a:sym typeface="Courier New"/>
            </a:endParaRPr>
          </a:p>
        </p:txBody>
      </p:sp>
      <p:sp>
        <p:nvSpPr>
          <p:cNvPr id="213" name="Google Shape;213;p18"/>
          <p:cNvSpPr/>
          <p:nvPr/>
        </p:nvSpPr>
        <p:spPr>
          <a:xfrm>
            <a:off x="6559598" y="3509745"/>
            <a:ext cx="755700" cy="141600"/>
          </a:xfrm>
          <a:prstGeom prst="rect">
            <a:avLst/>
          </a:prstGeom>
          <a:solidFill>
            <a:srgbClr val="99CCCC"/>
          </a:solidFill>
          <a:ln cap="flat" cmpd="sng" w="9525">
            <a:solidFill>
              <a:srgbClr val="336666"/>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i="0" lang="en" sz="1200" u="none" cap="none" strike="noStrike">
                <a:solidFill>
                  <a:srgbClr val="336666"/>
                </a:solidFill>
                <a:latin typeface="Arial"/>
                <a:ea typeface="Arial"/>
                <a:cs typeface="Arial"/>
                <a:sym typeface="Arial"/>
              </a:rPr>
              <a:t>File.c</a:t>
            </a:r>
            <a:endParaRPr b="0" i="0" sz="1200" u="none" cap="none" strike="noStrike">
              <a:latin typeface="Arial"/>
              <a:ea typeface="Arial"/>
              <a:cs typeface="Arial"/>
              <a:sym typeface="Arial"/>
            </a:endParaRPr>
          </a:p>
        </p:txBody>
      </p:sp>
      <p:sp>
        <p:nvSpPr>
          <p:cNvPr id="214" name="Google Shape;214;p18"/>
          <p:cNvSpPr/>
          <p:nvPr/>
        </p:nvSpPr>
        <p:spPr>
          <a:xfrm>
            <a:off x="6559598" y="1950828"/>
            <a:ext cx="755700" cy="530100"/>
          </a:xfrm>
          <a:prstGeom prst="rect">
            <a:avLst/>
          </a:prstGeom>
          <a:solidFill>
            <a:srgbClr val="99CCCC"/>
          </a:solidFill>
          <a:ln cap="flat" cmpd="sng" w="9525">
            <a:solidFill>
              <a:srgbClr val="336666"/>
            </a:solidFill>
            <a:prstDash val="solid"/>
            <a:miter lim="8000"/>
            <a:headEnd len="sm" w="sm" type="none"/>
            <a:tailEnd len="sm" w="sm" type="none"/>
          </a:ln>
        </p:spPr>
        <p:txBody>
          <a:bodyPr anchorCtr="0" anchor="t" bIns="46800" lIns="45700" spcFirstLastPara="1" rIns="45700" wrap="square" tIns="46800">
            <a:noAutofit/>
          </a:bodyPr>
          <a:lstStyle/>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#include&lt;stdio.h&gt;</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Int main()‏</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    int a;</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a:t>
            </a:r>
            <a:endParaRPr i="0" sz="500" u="none" cap="none" strike="noStrike">
              <a:latin typeface="Courier New"/>
              <a:ea typeface="Courier New"/>
              <a:cs typeface="Courier New"/>
              <a:sym typeface="Courier New"/>
            </a:endParaRPr>
          </a:p>
        </p:txBody>
      </p:sp>
      <p:sp>
        <p:nvSpPr>
          <p:cNvPr id="215" name="Google Shape;215;p18"/>
          <p:cNvSpPr/>
          <p:nvPr/>
        </p:nvSpPr>
        <p:spPr>
          <a:xfrm>
            <a:off x="6559598" y="2565021"/>
            <a:ext cx="755700" cy="141600"/>
          </a:xfrm>
          <a:prstGeom prst="rect">
            <a:avLst/>
          </a:prstGeom>
          <a:solidFill>
            <a:srgbClr val="99CCCC"/>
          </a:solidFill>
          <a:ln cap="flat" cmpd="sng" w="9525">
            <a:solidFill>
              <a:srgbClr val="336666"/>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i="0" lang="en" sz="1200" u="none" cap="none" strike="noStrike">
                <a:solidFill>
                  <a:srgbClr val="336666"/>
                </a:solidFill>
                <a:latin typeface="Arial"/>
                <a:ea typeface="Arial"/>
                <a:cs typeface="Arial"/>
                <a:sym typeface="Arial"/>
              </a:rPr>
              <a:t>File.c</a:t>
            </a:r>
            <a:endParaRPr b="0" i="0" sz="1200" u="none" cap="none" strike="noStrike">
              <a:latin typeface="Arial"/>
              <a:ea typeface="Arial"/>
              <a:cs typeface="Arial"/>
              <a:sym typeface="Arial"/>
            </a:endParaRPr>
          </a:p>
        </p:txBody>
      </p:sp>
      <p:sp>
        <p:nvSpPr>
          <p:cNvPr id="216" name="Google Shape;216;p18"/>
          <p:cNvSpPr/>
          <p:nvPr/>
        </p:nvSpPr>
        <p:spPr>
          <a:xfrm>
            <a:off x="5142412" y="1903737"/>
            <a:ext cx="992100" cy="2364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1600" u="none" cap="none" strike="noStrike">
                <a:solidFill>
                  <a:schemeClr val="dk2"/>
                </a:solidFill>
                <a:latin typeface="Roboto"/>
                <a:ea typeface="Roboto"/>
                <a:cs typeface="Roboto"/>
                <a:sym typeface="Roboto"/>
              </a:rPr>
              <a:t>Ieri</a:t>
            </a:r>
            <a:endParaRPr i="0" sz="1600" u="none" cap="none" strike="noStrike">
              <a:solidFill>
                <a:schemeClr val="dk2"/>
              </a:solidFill>
              <a:latin typeface="Roboto"/>
              <a:ea typeface="Roboto"/>
              <a:cs typeface="Roboto"/>
              <a:sym typeface="Roboto"/>
            </a:endParaRPr>
          </a:p>
        </p:txBody>
      </p:sp>
      <p:cxnSp>
        <p:nvCxnSpPr>
          <p:cNvPr id="217" name="Google Shape;217;p18"/>
          <p:cNvCxnSpPr/>
          <p:nvPr/>
        </p:nvCxnSpPr>
        <p:spPr>
          <a:xfrm>
            <a:off x="4953602" y="3178991"/>
            <a:ext cx="1511700" cy="900"/>
          </a:xfrm>
          <a:prstGeom prst="straightConnector1">
            <a:avLst/>
          </a:prstGeom>
          <a:noFill/>
          <a:ln cap="flat" cmpd="sng" w="9525">
            <a:solidFill>
              <a:srgbClr val="336666"/>
            </a:solidFill>
            <a:prstDash val="solid"/>
            <a:miter lim="8000"/>
            <a:headEnd len="sm" w="sm" type="none"/>
            <a:tailEnd len="med" w="med" type="triangle"/>
          </a:ln>
        </p:spPr>
      </p:cxnSp>
      <p:sp>
        <p:nvSpPr>
          <p:cNvPr id="218" name="Google Shape;218;p18"/>
          <p:cNvSpPr/>
          <p:nvPr/>
        </p:nvSpPr>
        <p:spPr>
          <a:xfrm>
            <a:off x="5189726" y="2848237"/>
            <a:ext cx="992100" cy="2364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1600" u="none" cap="none" strike="noStrike">
                <a:solidFill>
                  <a:schemeClr val="dk2"/>
                </a:solidFill>
                <a:latin typeface="Roboto"/>
                <a:ea typeface="Roboto"/>
                <a:cs typeface="Roboto"/>
                <a:sym typeface="Roboto"/>
              </a:rPr>
              <a:t>Oggi</a:t>
            </a:r>
            <a:endParaRPr i="0" sz="1600" u="none" cap="none" strike="noStrike">
              <a:solidFill>
                <a:schemeClr val="dk2"/>
              </a:solidFill>
              <a:latin typeface="Roboto"/>
              <a:ea typeface="Roboto"/>
              <a:cs typeface="Roboto"/>
              <a:sym typeface="Roboto"/>
            </a:endParaRPr>
          </a:p>
        </p:txBody>
      </p:sp>
      <p:pic>
        <p:nvPicPr>
          <p:cNvPr id="219" name="Google Shape;219;p18"/>
          <p:cNvPicPr preferRelativeResize="0"/>
          <p:nvPr/>
        </p:nvPicPr>
        <p:blipFill rotWithShape="1">
          <a:blip r:embed="rId3">
            <a:alphaModFix/>
          </a:blip>
          <a:srcRect b="0" l="0" r="0" t="0"/>
          <a:stretch/>
        </p:blipFill>
        <p:spPr>
          <a:xfrm>
            <a:off x="4056200" y="1883874"/>
            <a:ext cx="684937" cy="649456"/>
          </a:xfrm>
          <a:prstGeom prst="rect">
            <a:avLst/>
          </a:prstGeom>
          <a:noFill/>
          <a:ln>
            <a:noFill/>
          </a:ln>
        </p:spPr>
      </p:pic>
      <p:pic>
        <p:nvPicPr>
          <p:cNvPr id="220" name="Google Shape;220;p18"/>
          <p:cNvPicPr preferRelativeResize="0"/>
          <p:nvPr/>
        </p:nvPicPr>
        <p:blipFill rotWithShape="1">
          <a:blip r:embed="rId3">
            <a:alphaModFix/>
          </a:blip>
          <a:srcRect b="0" l="0" r="0" t="0"/>
          <a:stretch/>
        </p:blipFill>
        <p:spPr>
          <a:xfrm>
            <a:off x="4056200" y="2821232"/>
            <a:ext cx="684937" cy="6494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9"/>
          <p:cNvSpPr/>
          <p:nvPr/>
        </p:nvSpPr>
        <p:spPr>
          <a:xfrm>
            <a:off x="6127825" y="2169900"/>
            <a:ext cx="3016200" cy="297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Programming in the large/many</a:t>
            </a:r>
            <a:endParaRPr/>
          </a:p>
        </p:txBody>
      </p:sp>
      <p:sp>
        <p:nvSpPr>
          <p:cNvPr id="227" name="Google Shape;227;p19"/>
          <p:cNvSpPr txBox="1"/>
          <p:nvPr>
            <p:ph idx="1" type="body"/>
          </p:nvPr>
        </p:nvSpPr>
        <p:spPr>
          <a:xfrm>
            <a:off x="1031425" y="1860875"/>
            <a:ext cx="2796000" cy="30648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Non c'è modo di recuperare le versioni precedenti</a:t>
            </a:r>
            <a:endParaRPr/>
          </a:p>
          <a:p>
            <a:pPr indent="-342900" lvl="0" marL="457200" rtl="0" algn="l">
              <a:spcBef>
                <a:spcPts val="0"/>
              </a:spcBef>
              <a:spcAft>
                <a:spcPts val="0"/>
              </a:spcAft>
              <a:buSzPts val="1800"/>
              <a:buChar char="»"/>
            </a:pPr>
            <a:r>
              <a:rPr lang="en"/>
              <a:t>Non c'è modo di vedere le differenze tra le versioni.</a:t>
            </a:r>
            <a:endParaRPr/>
          </a:p>
          <a:p>
            <a:pPr indent="-342900" lvl="0" marL="457200" rtl="0" algn="l">
              <a:spcBef>
                <a:spcPts val="0"/>
              </a:spcBef>
              <a:spcAft>
                <a:spcPts val="0"/>
              </a:spcAft>
              <a:buSzPts val="1800"/>
              <a:buChar char="»"/>
            </a:pPr>
            <a:r>
              <a:rPr lang="en"/>
              <a:t>Processo di fusione versioni manuale, lento e di dubbio successo.</a:t>
            </a:r>
            <a:endParaRPr/>
          </a:p>
          <a:p>
            <a:pPr indent="-342900" lvl="0" marL="457200" rtl="0" algn="l">
              <a:spcBef>
                <a:spcPts val="0"/>
              </a:spcBef>
              <a:spcAft>
                <a:spcPts val="0"/>
              </a:spcAft>
              <a:buSzPts val="1800"/>
              <a:buChar char="»"/>
            </a:pPr>
            <a:r>
              <a:rPr lang="en"/>
              <a:t>Sovrascritture accidentali</a:t>
            </a:r>
            <a:endParaRPr/>
          </a:p>
        </p:txBody>
      </p:sp>
      <p:sp>
        <p:nvSpPr>
          <p:cNvPr id="228" name="Google Shape;228;p19"/>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19"/>
          <p:cNvSpPr/>
          <p:nvPr/>
        </p:nvSpPr>
        <p:spPr>
          <a:xfrm>
            <a:off x="4029485" y="2652447"/>
            <a:ext cx="998100" cy="237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900" u="none" cap="none" strike="noStrike">
                <a:solidFill>
                  <a:schemeClr val="dk2"/>
                </a:solidFill>
                <a:latin typeface="Roboto Medium"/>
                <a:ea typeface="Roboto Medium"/>
                <a:cs typeface="Roboto Medium"/>
                <a:sym typeface="Roboto Medium"/>
              </a:rPr>
              <a:t>Sviluppatore-1</a:t>
            </a:r>
            <a:endParaRPr i="0" sz="900" u="none" cap="none" strike="noStrike">
              <a:solidFill>
                <a:schemeClr val="dk2"/>
              </a:solidFill>
              <a:latin typeface="Roboto Medium"/>
              <a:ea typeface="Roboto Medium"/>
              <a:cs typeface="Roboto Medium"/>
              <a:sym typeface="Roboto Medium"/>
            </a:endParaRPr>
          </a:p>
        </p:txBody>
      </p:sp>
      <p:sp>
        <p:nvSpPr>
          <p:cNvPr id="230" name="Google Shape;230;p19"/>
          <p:cNvSpPr/>
          <p:nvPr/>
        </p:nvSpPr>
        <p:spPr>
          <a:xfrm>
            <a:off x="3981875" y="3650679"/>
            <a:ext cx="998100" cy="237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900" u="none" cap="none" strike="noStrike">
                <a:solidFill>
                  <a:schemeClr val="dk2"/>
                </a:solidFill>
                <a:latin typeface="Roboto Medium"/>
                <a:ea typeface="Roboto Medium"/>
                <a:cs typeface="Roboto Medium"/>
                <a:sym typeface="Roboto Medium"/>
              </a:rPr>
              <a:t>Sviluppatore-2</a:t>
            </a:r>
            <a:endParaRPr i="0" sz="900" u="none" cap="none" strike="noStrike">
              <a:solidFill>
                <a:schemeClr val="dk2"/>
              </a:solidFill>
              <a:latin typeface="Roboto Medium"/>
              <a:ea typeface="Roboto Medium"/>
              <a:cs typeface="Roboto Medium"/>
              <a:sym typeface="Roboto Medium"/>
            </a:endParaRPr>
          </a:p>
        </p:txBody>
      </p:sp>
      <p:sp>
        <p:nvSpPr>
          <p:cNvPr id="231" name="Google Shape;231;p19"/>
          <p:cNvSpPr/>
          <p:nvPr/>
        </p:nvSpPr>
        <p:spPr>
          <a:xfrm>
            <a:off x="3981875" y="4648911"/>
            <a:ext cx="998100" cy="237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900" u="none" cap="none" strike="noStrike">
                <a:solidFill>
                  <a:schemeClr val="dk2"/>
                </a:solidFill>
                <a:latin typeface="Roboto Medium"/>
                <a:ea typeface="Roboto Medium"/>
                <a:cs typeface="Roboto Medium"/>
                <a:sym typeface="Roboto Medium"/>
              </a:rPr>
              <a:t>Sviluppatore-3</a:t>
            </a:r>
            <a:endParaRPr i="0" sz="900" u="none" cap="none" strike="noStrike">
              <a:solidFill>
                <a:schemeClr val="dk2"/>
              </a:solidFill>
              <a:latin typeface="Roboto Medium"/>
              <a:ea typeface="Roboto Medium"/>
              <a:cs typeface="Roboto Medium"/>
              <a:sym typeface="Roboto Medium"/>
            </a:endParaRPr>
          </a:p>
        </p:txBody>
      </p:sp>
      <p:sp>
        <p:nvSpPr>
          <p:cNvPr id="232" name="Google Shape;232;p19"/>
          <p:cNvSpPr/>
          <p:nvPr/>
        </p:nvSpPr>
        <p:spPr>
          <a:xfrm>
            <a:off x="6165416" y="1991975"/>
            <a:ext cx="766692" cy="564570"/>
          </a:xfrm>
          <a:custGeom>
            <a:rect b="b" l="l" r="r" t="t"/>
            <a:pathLst>
              <a:path extrusionOk="0" h="21600" w="21600">
                <a:moveTo>
                  <a:pt x="18250" y="17743"/>
                </a:moveTo>
                <a:lnTo>
                  <a:pt x="17557" y="16971"/>
                </a:lnTo>
                <a:lnTo>
                  <a:pt x="5429" y="16971"/>
                </a:lnTo>
                <a:lnTo>
                  <a:pt x="4736" y="17743"/>
                </a:lnTo>
                <a:lnTo>
                  <a:pt x="18250" y="17743"/>
                </a:lnTo>
                <a:close/>
                <a:moveTo>
                  <a:pt x="18250" y="17743"/>
                </a:moveTo>
                <a:lnTo>
                  <a:pt x="19405" y="19131"/>
                </a:lnTo>
                <a:lnTo>
                  <a:pt x="18712" y="18360"/>
                </a:lnTo>
                <a:lnTo>
                  <a:pt x="4274" y="18360"/>
                </a:lnTo>
                <a:lnTo>
                  <a:pt x="3581" y="19131"/>
                </a:lnTo>
                <a:lnTo>
                  <a:pt x="19405" y="19131"/>
                </a:lnTo>
                <a:close/>
                <a:moveTo>
                  <a:pt x="19405" y="19131"/>
                </a:moveTo>
                <a:lnTo>
                  <a:pt x="20560" y="20520"/>
                </a:lnTo>
                <a:lnTo>
                  <a:pt x="19867" y="19749"/>
                </a:lnTo>
                <a:lnTo>
                  <a:pt x="3119" y="19749"/>
                </a:lnTo>
                <a:lnTo>
                  <a:pt x="2426" y="20520"/>
                </a:lnTo>
                <a:lnTo>
                  <a:pt x="20560" y="20520"/>
                </a:lnTo>
                <a:close/>
                <a:moveTo>
                  <a:pt x="20560" y="20520"/>
                </a:moveTo>
                <a:lnTo>
                  <a:pt x="4620" y="16971"/>
                </a:ln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620" y="16971"/>
                </a:lnTo>
                <a:lnTo>
                  <a:pt x="4158" y="17434"/>
                </a:lnTo>
                <a:lnTo>
                  <a:pt x="2541" y="19286"/>
                </a:lnTo>
                <a:lnTo>
                  <a:pt x="1964" y="19903"/>
                </a:lnTo>
                <a:lnTo>
                  <a:pt x="4620" y="16971"/>
                </a:lnTo>
                <a:close/>
                <a:moveTo>
                  <a:pt x="7624" y="2314"/>
                </a:moveTo>
                <a:lnTo>
                  <a:pt x="16402" y="2314"/>
                </a:lnTo>
                <a:lnTo>
                  <a:pt x="16402" y="11880"/>
                </a:lnTo>
                <a:lnTo>
                  <a:pt x="7624" y="11880"/>
                </a:lnTo>
                <a:lnTo>
                  <a:pt x="7624" y="2314"/>
                </a:lnTo>
                <a:close/>
                <a:moveTo>
                  <a:pt x="578" y="4011"/>
                </a:moveTo>
                <a:lnTo>
                  <a:pt x="4043" y="4011"/>
                </a:lnTo>
                <a:lnTo>
                  <a:pt x="4043" y="4320"/>
                </a:lnTo>
                <a:lnTo>
                  <a:pt x="578" y="4320"/>
                </a:lnTo>
                <a:lnTo>
                  <a:pt x="578" y="4011"/>
                </a:lnTo>
                <a:close/>
                <a:moveTo>
                  <a:pt x="7624" y="14194"/>
                </a:moveTo>
                <a:lnTo>
                  <a:pt x="16402" y="14194"/>
                </a:lnTo>
                <a:lnTo>
                  <a:pt x="16402" y="16200"/>
                </a:lnTo>
                <a:lnTo>
                  <a:pt x="7624" y="16200"/>
                </a:lnTo>
              </a:path>
            </a:pathLst>
          </a:custGeom>
          <a:solidFill>
            <a:srgbClr val="FFCC99"/>
          </a:solidFill>
          <a:ln cap="flat" cmpd="sng" w="9525">
            <a:solidFill>
              <a:srgbClr val="000000"/>
            </a:solidFill>
            <a:prstDash val="solid"/>
            <a:miter lim="8000"/>
            <a:headEnd len="sm" w="sm" type="none"/>
            <a:tailEnd len="sm" w="sm" type="none"/>
          </a:ln>
        </p:spPr>
      </p:sp>
      <p:sp>
        <p:nvSpPr>
          <p:cNvPr id="233" name="Google Shape;233;p19"/>
          <p:cNvSpPr/>
          <p:nvPr/>
        </p:nvSpPr>
        <p:spPr>
          <a:xfrm>
            <a:off x="6165416" y="3043655"/>
            <a:ext cx="766692" cy="564570"/>
          </a:xfrm>
          <a:custGeom>
            <a:rect b="b" l="l" r="r" t="t"/>
            <a:pathLst>
              <a:path extrusionOk="0" h="21600" w="21600">
                <a:moveTo>
                  <a:pt x="18250" y="17743"/>
                </a:moveTo>
                <a:lnTo>
                  <a:pt x="17557" y="16971"/>
                </a:lnTo>
                <a:lnTo>
                  <a:pt x="5429" y="16971"/>
                </a:lnTo>
                <a:lnTo>
                  <a:pt x="4736" y="17743"/>
                </a:lnTo>
                <a:lnTo>
                  <a:pt x="18250" y="17743"/>
                </a:lnTo>
                <a:close/>
                <a:moveTo>
                  <a:pt x="18250" y="17743"/>
                </a:moveTo>
                <a:lnTo>
                  <a:pt x="19405" y="19131"/>
                </a:lnTo>
                <a:lnTo>
                  <a:pt x="18712" y="18360"/>
                </a:lnTo>
                <a:lnTo>
                  <a:pt x="4274" y="18360"/>
                </a:lnTo>
                <a:lnTo>
                  <a:pt x="3581" y="19131"/>
                </a:lnTo>
                <a:lnTo>
                  <a:pt x="19405" y="19131"/>
                </a:lnTo>
                <a:close/>
                <a:moveTo>
                  <a:pt x="19405" y="19131"/>
                </a:moveTo>
                <a:lnTo>
                  <a:pt x="20560" y="20520"/>
                </a:lnTo>
                <a:lnTo>
                  <a:pt x="19867" y="19749"/>
                </a:lnTo>
                <a:lnTo>
                  <a:pt x="3119" y="19749"/>
                </a:lnTo>
                <a:lnTo>
                  <a:pt x="2426" y="20520"/>
                </a:lnTo>
                <a:lnTo>
                  <a:pt x="20560" y="20520"/>
                </a:lnTo>
                <a:close/>
                <a:moveTo>
                  <a:pt x="20560" y="20520"/>
                </a:moveTo>
                <a:lnTo>
                  <a:pt x="4620" y="16971"/>
                </a:ln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620" y="16971"/>
                </a:lnTo>
                <a:lnTo>
                  <a:pt x="4158" y="17434"/>
                </a:lnTo>
                <a:lnTo>
                  <a:pt x="2541" y="19286"/>
                </a:lnTo>
                <a:lnTo>
                  <a:pt x="1964" y="19903"/>
                </a:lnTo>
                <a:lnTo>
                  <a:pt x="4620" y="16971"/>
                </a:lnTo>
                <a:close/>
                <a:moveTo>
                  <a:pt x="7624" y="2314"/>
                </a:moveTo>
                <a:lnTo>
                  <a:pt x="16402" y="2314"/>
                </a:lnTo>
                <a:lnTo>
                  <a:pt x="16402" y="11880"/>
                </a:lnTo>
                <a:lnTo>
                  <a:pt x="7624" y="11880"/>
                </a:lnTo>
                <a:lnTo>
                  <a:pt x="7624" y="2314"/>
                </a:lnTo>
                <a:close/>
                <a:moveTo>
                  <a:pt x="578" y="4011"/>
                </a:moveTo>
                <a:lnTo>
                  <a:pt x="4043" y="4011"/>
                </a:lnTo>
                <a:lnTo>
                  <a:pt x="4043" y="4320"/>
                </a:lnTo>
                <a:lnTo>
                  <a:pt x="578" y="4320"/>
                </a:lnTo>
                <a:lnTo>
                  <a:pt x="578" y="4011"/>
                </a:lnTo>
                <a:close/>
                <a:moveTo>
                  <a:pt x="7624" y="14194"/>
                </a:moveTo>
                <a:lnTo>
                  <a:pt x="16402" y="14194"/>
                </a:lnTo>
                <a:lnTo>
                  <a:pt x="16402" y="16200"/>
                </a:lnTo>
                <a:lnTo>
                  <a:pt x="7624" y="16200"/>
                </a:lnTo>
              </a:path>
            </a:pathLst>
          </a:custGeom>
          <a:solidFill>
            <a:srgbClr val="FFCC99"/>
          </a:solidFill>
          <a:ln cap="flat" cmpd="sng" w="9525">
            <a:solidFill>
              <a:srgbClr val="000000"/>
            </a:solidFill>
            <a:prstDash val="solid"/>
            <a:miter lim="8000"/>
            <a:headEnd len="sm" w="sm" type="none"/>
            <a:tailEnd len="sm" w="sm" type="none"/>
          </a:ln>
        </p:spPr>
      </p:sp>
      <p:sp>
        <p:nvSpPr>
          <p:cNvPr id="234" name="Google Shape;234;p19"/>
          <p:cNvSpPr/>
          <p:nvPr/>
        </p:nvSpPr>
        <p:spPr>
          <a:xfrm>
            <a:off x="6120950" y="4126102"/>
            <a:ext cx="766476" cy="564570"/>
          </a:xfrm>
          <a:custGeom>
            <a:rect b="b" l="l" r="r" t="t"/>
            <a:pathLst>
              <a:path extrusionOk="0" h="21600" w="21600">
                <a:moveTo>
                  <a:pt x="18250" y="17743"/>
                </a:moveTo>
                <a:lnTo>
                  <a:pt x="17557" y="16971"/>
                </a:lnTo>
                <a:lnTo>
                  <a:pt x="5429" y="16971"/>
                </a:lnTo>
                <a:lnTo>
                  <a:pt x="4736" y="17743"/>
                </a:lnTo>
                <a:lnTo>
                  <a:pt x="18250" y="17743"/>
                </a:lnTo>
                <a:close/>
                <a:moveTo>
                  <a:pt x="18250" y="17743"/>
                </a:moveTo>
                <a:lnTo>
                  <a:pt x="19405" y="19131"/>
                </a:lnTo>
                <a:lnTo>
                  <a:pt x="18712" y="18360"/>
                </a:lnTo>
                <a:lnTo>
                  <a:pt x="4274" y="18360"/>
                </a:lnTo>
                <a:lnTo>
                  <a:pt x="3581" y="19131"/>
                </a:lnTo>
                <a:lnTo>
                  <a:pt x="19405" y="19131"/>
                </a:lnTo>
                <a:close/>
                <a:moveTo>
                  <a:pt x="19405" y="19131"/>
                </a:moveTo>
                <a:lnTo>
                  <a:pt x="20560" y="20520"/>
                </a:lnTo>
                <a:lnTo>
                  <a:pt x="19867" y="19749"/>
                </a:lnTo>
                <a:lnTo>
                  <a:pt x="3119" y="19749"/>
                </a:lnTo>
                <a:lnTo>
                  <a:pt x="2426" y="20520"/>
                </a:lnTo>
                <a:lnTo>
                  <a:pt x="20560" y="20520"/>
                </a:lnTo>
                <a:close/>
                <a:moveTo>
                  <a:pt x="20560" y="20520"/>
                </a:moveTo>
                <a:lnTo>
                  <a:pt x="4620" y="16971"/>
                </a:ln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620" y="16971"/>
                </a:lnTo>
                <a:lnTo>
                  <a:pt x="4158" y="17434"/>
                </a:lnTo>
                <a:lnTo>
                  <a:pt x="2541" y="19286"/>
                </a:lnTo>
                <a:lnTo>
                  <a:pt x="1964" y="19903"/>
                </a:lnTo>
                <a:lnTo>
                  <a:pt x="4620" y="16971"/>
                </a:lnTo>
                <a:close/>
                <a:moveTo>
                  <a:pt x="7624" y="2314"/>
                </a:moveTo>
                <a:lnTo>
                  <a:pt x="16402" y="2314"/>
                </a:lnTo>
                <a:lnTo>
                  <a:pt x="16402" y="11880"/>
                </a:lnTo>
                <a:lnTo>
                  <a:pt x="7624" y="11880"/>
                </a:lnTo>
                <a:lnTo>
                  <a:pt x="7624" y="2314"/>
                </a:lnTo>
                <a:close/>
                <a:moveTo>
                  <a:pt x="578" y="4011"/>
                </a:moveTo>
                <a:lnTo>
                  <a:pt x="4043" y="4011"/>
                </a:lnTo>
                <a:lnTo>
                  <a:pt x="4043" y="4320"/>
                </a:lnTo>
                <a:lnTo>
                  <a:pt x="578" y="4320"/>
                </a:lnTo>
                <a:lnTo>
                  <a:pt x="578" y="4011"/>
                </a:lnTo>
                <a:close/>
                <a:moveTo>
                  <a:pt x="7624" y="14194"/>
                </a:moveTo>
                <a:lnTo>
                  <a:pt x="16402" y="14194"/>
                </a:lnTo>
                <a:lnTo>
                  <a:pt x="16402" y="16200"/>
                </a:lnTo>
                <a:lnTo>
                  <a:pt x="7624" y="16200"/>
                </a:lnTo>
              </a:path>
            </a:pathLst>
          </a:custGeom>
          <a:solidFill>
            <a:srgbClr val="FFCC99"/>
          </a:solidFill>
          <a:ln cap="flat" cmpd="sng" w="9525">
            <a:solidFill>
              <a:srgbClr val="000000"/>
            </a:solidFill>
            <a:prstDash val="solid"/>
            <a:miter lim="8000"/>
            <a:headEnd len="sm" w="sm" type="none"/>
            <a:tailEnd len="sm" w="sm" type="none"/>
          </a:ln>
        </p:spPr>
      </p:sp>
      <p:sp>
        <p:nvSpPr>
          <p:cNvPr id="235" name="Google Shape;235;p19"/>
          <p:cNvSpPr/>
          <p:nvPr/>
        </p:nvSpPr>
        <p:spPr>
          <a:xfrm>
            <a:off x="8206577" y="3086324"/>
            <a:ext cx="766476" cy="564354"/>
          </a:xfrm>
          <a:custGeom>
            <a:rect b="b" l="l" r="r" t="t"/>
            <a:pathLst>
              <a:path extrusionOk="0" h="21600" w="21600">
                <a:moveTo>
                  <a:pt x="18250" y="17743"/>
                </a:moveTo>
                <a:lnTo>
                  <a:pt x="17557" y="16971"/>
                </a:lnTo>
                <a:lnTo>
                  <a:pt x="5429" y="16971"/>
                </a:lnTo>
                <a:lnTo>
                  <a:pt x="4736" y="17743"/>
                </a:lnTo>
                <a:lnTo>
                  <a:pt x="18250" y="17743"/>
                </a:lnTo>
                <a:close/>
                <a:moveTo>
                  <a:pt x="18250" y="17743"/>
                </a:moveTo>
                <a:lnTo>
                  <a:pt x="19405" y="19131"/>
                </a:lnTo>
                <a:lnTo>
                  <a:pt x="18712" y="18360"/>
                </a:lnTo>
                <a:lnTo>
                  <a:pt x="4274" y="18360"/>
                </a:lnTo>
                <a:lnTo>
                  <a:pt x="3581" y="19131"/>
                </a:lnTo>
                <a:lnTo>
                  <a:pt x="19405" y="19131"/>
                </a:lnTo>
                <a:close/>
                <a:moveTo>
                  <a:pt x="19405" y="19131"/>
                </a:moveTo>
                <a:lnTo>
                  <a:pt x="20560" y="20520"/>
                </a:lnTo>
                <a:lnTo>
                  <a:pt x="19867" y="19749"/>
                </a:lnTo>
                <a:lnTo>
                  <a:pt x="3119" y="19749"/>
                </a:lnTo>
                <a:lnTo>
                  <a:pt x="2426" y="20520"/>
                </a:lnTo>
                <a:lnTo>
                  <a:pt x="20560" y="20520"/>
                </a:lnTo>
                <a:close/>
                <a:moveTo>
                  <a:pt x="20560" y="20520"/>
                </a:moveTo>
                <a:lnTo>
                  <a:pt x="4620" y="16971"/>
                </a:ln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620" y="16971"/>
                </a:lnTo>
                <a:lnTo>
                  <a:pt x="4158" y="17434"/>
                </a:lnTo>
                <a:lnTo>
                  <a:pt x="2541" y="19286"/>
                </a:lnTo>
                <a:lnTo>
                  <a:pt x="1964" y="19903"/>
                </a:lnTo>
                <a:lnTo>
                  <a:pt x="4620" y="16971"/>
                </a:lnTo>
                <a:close/>
                <a:moveTo>
                  <a:pt x="7624" y="2314"/>
                </a:moveTo>
                <a:lnTo>
                  <a:pt x="16402" y="2314"/>
                </a:lnTo>
                <a:lnTo>
                  <a:pt x="16402" y="11880"/>
                </a:lnTo>
                <a:lnTo>
                  <a:pt x="7624" y="11880"/>
                </a:lnTo>
                <a:lnTo>
                  <a:pt x="7624" y="2314"/>
                </a:lnTo>
                <a:close/>
                <a:moveTo>
                  <a:pt x="578" y="4011"/>
                </a:moveTo>
                <a:lnTo>
                  <a:pt x="4043" y="4011"/>
                </a:lnTo>
                <a:lnTo>
                  <a:pt x="4043" y="4320"/>
                </a:lnTo>
                <a:lnTo>
                  <a:pt x="578" y="4320"/>
                </a:lnTo>
                <a:lnTo>
                  <a:pt x="578" y="4011"/>
                </a:lnTo>
                <a:close/>
                <a:moveTo>
                  <a:pt x="7624" y="14194"/>
                </a:moveTo>
                <a:lnTo>
                  <a:pt x="16402" y="14194"/>
                </a:lnTo>
                <a:lnTo>
                  <a:pt x="16402" y="16200"/>
                </a:lnTo>
                <a:lnTo>
                  <a:pt x="7624" y="16200"/>
                </a:lnTo>
              </a:path>
            </a:pathLst>
          </a:custGeom>
          <a:solidFill>
            <a:srgbClr val="99CCCC"/>
          </a:solidFill>
          <a:ln cap="flat" cmpd="sng" w="9525">
            <a:solidFill>
              <a:srgbClr val="000000"/>
            </a:solidFill>
            <a:prstDash val="solid"/>
            <a:miter lim="8000"/>
            <a:headEnd len="sm" w="sm" type="none"/>
            <a:tailEnd len="sm" w="sm" type="none"/>
          </a:ln>
        </p:spPr>
      </p:sp>
      <p:cxnSp>
        <p:nvCxnSpPr>
          <p:cNvPr id="236" name="Google Shape;236;p19"/>
          <p:cNvCxnSpPr/>
          <p:nvPr/>
        </p:nvCxnSpPr>
        <p:spPr>
          <a:xfrm>
            <a:off x="4977190" y="2324794"/>
            <a:ext cx="1093200" cy="900"/>
          </a:xfrm>
          <a:prstGeom prst="straightConnector1">
            <a:avLst/>
          </a:prstGeom>
          <a:noFill/>
          <a:ln cap="flat" cmpd="sng" w="9525">
            <a:solidFill>
              <a:srgbClr val="000000"/>
            </a:solidFill>
            <a:prstDash val="solid"/>
            <a:miter lim="8000"/>
            <a:headEnd len="sm" w="sm" type="none"/>
            <a:tailEnd len="med" w="med" type="triangle"/>
          </a:ln>
        </p:spPr>
      </p:cxnSp>
      <p:cxnSp>
        <p:nvCxnSpPr>
          <p:cNvPr id="237" name="Google Shape;237;p19"/>
          <p:cNvCxnSpPr/>
          <p:nvPr/>
        </p:nvCxnSpPr>
        <p:spPr>
          <a:xfrm>
            <a:off x="4977190" y="3323025"/>
            <a:ext cx="1093200" cy="900"/>
          </a:xfrm>
          <a:prstGeom prst="straightConnector1">
            <a:avLst/>
          </a:prstGeom>
          <a:noFill/>
          <a:ln cap="flat" cmpd="sng" w="9525">
            <a:solidFill>
              <a:srgbClr val="000000"/>
            </a:solidFill>
            <a:prstDash val="solid"/>
            <a:miter lim="8000"/>
            <a:headEnd len="sm" w="sm" type="none"/>
            <a:tailEnd len="med" w="med" type="triangle"/>
          </a:ln>
        </p:spPr>
      </p:cxnSp>
      <p:cxnSp>
        <p:nvCxnSpPr>
          <p:cNvPr id="238" name="Google Shape;238;p19"/>
          <p:cNvCxnSpPr/>
          <p:nvPr/>
        </p:nvCxnSpPr>
        <p:spPr>
          <a:xfrm>
            <a:off x="4977190" y="4416252"/>
            <a:ext cx="1093200" cy="900"/>
          </a:xfrm>
          <a:prstGeom prst="straightConnector1">
            <a:avLst/>
          </a:prstGeom>
          <a:noFill/>
          <a:ln cap="flat" cmpd="sng" w="9525">
            <a:solidFill>
              <a:srgbClr val="000000"/>
            </a:solidFill>
            <a:prstDash val="solid"/>
            <a:miter lim="8000"/>
            <a:headEnd len="sm" w="sm" type="none"/>
            <a:tailEnd len="med" w="med" type="triangle"/>
          </a:ln>
        </p:spPr>
      </p:cxnSp>
      <p:cxnSp>
        <p:nvCxnSpPr>
          <p:cNvPr id="239" name="Google Shape;239;p19"/>
          <p:cNvCxnSpPr/>
          <p:nvPr/>
        </p:nvCxnSpPr>
        <p:spPr>
          <a:xfrm>
            <a:off x="6878441" y="2277184"/>
            <a:ext cx="1426200" cy="665400"/>
          </a:xfrm>
          <a:prstGeom prst="straightConnector1">
            <a:avLst/>
          </a:prstGeom>
          <a:noFill/>
          <a:ln cap="flat" cmpd="sng" w="9525">
            <a:solidFill>
              <a:srgbClr val="000000"/>
            </a:solidFill>
            <a:prstDash val="solid"/>
            <a:miter lim="8000"/>
            <a:headEnd len="sm" w="sm" type="none"/>
            <a:tailEnd len="med" w="med" type="triangle"/>
          </a:ln>
        </p:spPr>
      </p:cxnSp>
      <p:cxnSp>
        <p:nvCxnSpPr>
          <p:cNvPr id="240" name="Google Shape;240;p19"/>
          <p:cNvCxnSpPr/>
          <p:nvPr/>
        </p:nvCxnSpPr>
        <p:spPr>
          <a:xfrm>
            <a:off x="6973661" y="3275416"/>
            <a:ext cx="1093200" cy="900"/>
          </a:xfrm>
          <a:prstGeom prst="straightConnector1">
            <a:avLst/>
          </a:prstGeom>
          <a:noFill/>
          <a:ln cap="flat" cmpd="sng" w="9525">
            <a:solidFill>
              <a:srgbClr val="000000"/>
            </a:solidFill>
            <a:prstDash val="solid"/>
            <a:miter lim="8000"/>
            <a:headEnd len="sm" w="sm" type="none"/>
            <a:tailEnd len="med" w="med" type="triangle"/>
          </a:ln>
        </p:spPr>
      </p:cxnSp>
      <p:cxnSp>
        <p:nvCxnSpPr>
          <p:cNvPr id="241" name="Google Shape;241;p19"/>
          <p:cNvCxnSpPr/>
          <p:nvPr/>
        </p:nvCxnSpPr>
        <p:spPr>
          <a:xfrm flipH="1" rot="10800000">
            <a:off x="6878441" y="3698870"/>
            <a:ext cx="1331100" cy="721200"/>
          </a:xfrm>
          <a:prstGeom prst="straightConnector1">
            <a:avLst/>
          </a:prstGeom>
          <a:noFill/>
          <a:ln cap="flat" cmpd="sng" w="9525">
            <a:solidFill>
              <a:srgbClr val="000000"/>
            </a:solidFill>
            <a:prstDash val="solid"/>
            <a:miter lim="8000"/>
            <a:headEnd len="sm" w="sm" type="none"/>
            <a:tailEnd len="med" w="med" type="triangle"/>
          </a:ln>
        </p:spPr>
      </p:cxnSp>
      <p:sp>
        <p:nvSpPr>
          <p:cNvPr id="242" name="Google Shape;242;p19"/>
          <p:cNvSpPr/>
          <p:nvPr/>
        </p:nvSpPr>
        <p:spPr>
          <a:xfrm>
            <a:off x="6022811" y="2610003"/>
            <a:ext cx="998100" cy="2376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900" u="none" cap="none" strike="noStrike">
                <a:solidFill>
                  <a:schemeClr val="dk2"/>
                </a:solidFill>
                <a:latin typeface="Roboto Medium"/>
                <a:ea typeface="Roboto Medium"/>
                <a:cs typeface="Roboto Medium"/>
                <a:sym typeface="Roboto Medium"/>
              </a:rPr>
              <a:t>PC-1</a:t>
            </a:r>
            <a:endParaRPr i="0" sz="900" u="none" cap="none" strike="noStrike">
              <a:solidFill>
                <a:schemeClr val="dk2"/>
              </a:solidFill>
              <a:latin typeface="Roboto Medium"/>
              <a:ea typeface="Roboto Medium"/>
              <a:cs typeface="Roboto Medium"/>
              <a:sym typeface="Roboto Medium"/>
            </a:endParaRPr>
          </a:p>
        </p:txBody>
      </p:sp>
      <p:sp>
        <p:nvSpPr>
          <p:cNvPr id="243" name="Google Shape;243;p19"/>
          <p:cNvSpPr/>
          <p:nvPr/>
        </p:nvSpPr>
        <p:spPr>
          <a:xfrm>
            <a:off x="6070421" y="3655620"/>
            <a:ext cx="998100" cy="237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900" u="none" cap="none" strike="noStrike">
                <a:solidFill>
                  <a:schemeClr val="dk2"/>
                </a:solidFill>
                <a:latin typeface="Roboto Medium"/>
                <a:ea typeface="Roboto Medium"/>
                <a:cs typeface="Roboto Medium"/>
                <a:sym typeface="Roboto Medium"/>
              </a:rPr>
              <a:t>PC-2</a:t>
            </a:r>
            <a:endParaRPr i="0" sz="900" u="none" cap="none" strike="noStrike">
              <a:solidFill>
                <a:schemeClr val="dk2"/>
              </a:solidFill>
              <a:latin typeface="Roboto Medium"/>
              <a:ea typeface="Roboto Medium"/>
              <a:cs typeface="Roboto Medium"/>
              <a:sym typeface="Roboto Medium"/>
            </a:endParaRPr>
          </a:p>
        </p:txBody>
      </p:sp>
      <p:sp>
        <p:nvSpPr>
          <p:cNvPr id="244" name="Google Shape;244;p19"/>
          <p:cNvSpPr/>
          <p:nvPr/>
        </p:nvSpPr>
        <p:spPr>
          <a:xfrm>
            <a:off x="6073340" y="4791516"/>
            <a:ext cx="998100" cy="237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900" u="none" cap="none" strike="noStrike">
                <a:solidFill>
                  <a:schemeClr val="dk2"/>
                </a:solidFill>
                <a:latin typeface="Roboto Medium"/>
                <a:ea typeface="Roboto Medium"/>
                <a:cs typeface="Roboto Medium"/>
                <a:sym typeface="Roboto Medium"/>
              </a:rPr>
              <a:t>PC-3</a:t>
            </a:r>
            <a:endParaRPr i="0" sz="900" u="none" cap="none" strike="noStrike">
              <a:solidFill>
                <a:schemeClr val="dk2"/>
              </a:solidFill>
              <a:latin typeface="Roboto Medium"/>
              <a:ea typeface="Roboto Medium"/>
              <a:cs typeface="Roboto Medium"/>
              <a:sym typeface="Roboto Medium"/>
            </a:endParaRPr>
          </a:p>
        </p:txBody>
      </p:sp>
      <p:sp>
        <p:nvSpPr>
          <p:cNvPr id="245" name="Google Shape;245;p19"/>
          <p:cNvSpPr/>
          <p:nvPr/>
        </p:nvSpPr>
        <p:spPr>
          <a:xfrm>
            <a:off x="8069811" y="3745898"/>
            <a:ext cx="998100" cy="2376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900" u="none" cap="none" strike="noStrike">
                <a:solidFill>
                  <a:schemeClr val="dk2"/>
                </a:solidFill>
                <a:latin typeface="Roboto Medium"/>
                <a:ea typeface="Roboto Medium"/>
                <a:cs typeface="Roboto Medium"/>
                <a:sym typeface="Roboto Medium"/>
              </a:rPr>
              <a:t>                                   </a:t>
            </a:r>
            <a:r>
              <a:rPr lang="en" sz="900">
                <a:solidFill>
                  <a:schemeClr val="dk2"/>
                </a:solidFill>
                <a:latin typeface="Roboto Medium"/>
                <a:ea typeface="Roboto Medium"/>
                <a:cs typeface="Roboto Medium"/>
                <a:sym typeface="Roboto Medium"/>
              </a:rPr>
              <a:t>S</a:t>
            </a:r>
            <a:r>
              <a:rPr i="0" lang="en" sz="900" u="none" cap="none" strike="noStrike">
                <a:solidFill>
                  <a:schemeClr val="dk2"/>
                </a:solidFill>
                <a:latin typeface="Roboto Medium"/>
                <a:ea typeface="Roboto Medium"/>
                <a:cs typeface="Roboto Medium"/>
                <a:sym typeface="Roboto Medium"/>
              </a:rPr>
              <a:t>erver / cloud                                     </a:t>
            </a:r>
            <a:endParaRPr i="0" sz="900" u="none" cap="none" strike="noStrike">
              <a:solidFill>
                <a:schemeClr val="dk2"/>
              </a:solidFill>
              <a:latin typeface="Roboto Medium"/>
              <a:ea typeface="Roboto Medium"/>
              <a:cs typeface="Roboto Medium"/>
              <a:sym typeface="Roboto Medium"/>
            </a:endParaRPr>
          </a:p>
        </p:txBody>
      </p:sp>
      <p:pic>
        <p:nvPicPr>
          <p:cNvPr id="246" name="Google Shape;246;p19"/>
          <p:cNvPicPr preferRelativeResize="0"/>
          <p:nvPr/>
        </p:nvPicPr>
        <p:blipFill rotWithShape="1">
          <a:blip r:embed="rId3">
            <a:alphaModFix/>
          </a:blip>
          <a:srcRect b="0" l="0" r="0" t="0"/>
          <a:stretch/>
        </p:blipFill>
        <p:spPr>
          <a:xfrm>
            <a:off x="4192975" y="1964577"/>
            <a:ext cx="689221" cy="653510"/>
          </a:xfrm>
          <a:prstGeom prst="rect">
            <a:avLst/>
          </a:prstGeom>
          <a:noFill/>
          <a:ln>
            <a:noFill/>
          </a:ln>
        </p:spPr>
      </p:pic>
      <p:pic>
        <p:nvPicPr>
          <p:cNvPr id="247" name="Google Shape;247;p19"/>
          <p:cNvPicPr preferRelativeResize="0"/>
          <p:nvPr/>
        </p:nvPicPr>
        <p:blipFill rotWithShape="1">
          <a:blip r:embed="rId3">
            <a:alphaModFix/>
          </a:blip>
          <a:srcRect b="0" l="0" r="0" t="0"/>
          <a:stretch/>
        </p:blipFill>
        <p:spPr>
          <a:xfrm>
            <a:off x="4192975" y="2962809"/>
            <a:ext cx="689221" cy="653510"/>
          </a:xfrm>
          <a:prstGeom prst="rect">
            <a:avLst/>
          </a:prstGeom>
          <a:noFill/>
          <a:ln>
            <a:noFill/>
          </a:ln>
        </p:spPr>
      </p:pic>
      <p:pic>
        <p:nvPicPr>
          <p:cNvPr id="248" name="Google Shape;248;p19"/>
          <p:cNvPicPr preferRelativeResize="0"/>
          <p:nvPr/>
        </p:nvPicPr>
        <p:blipFill rotWithShape="1">
          <a:blip r:embed="rId3">
            <a:alphaModFix/>
          </a:blip>
          <a:srcRect b="0" l="0" r="0" t="0"/>
          <a:stretch/>
        </p:blipFill>
        <p:spPr>
          <a:xfrm>
            <a:off x="4192975" y="3983498"/>
            <a:ext cx="689221" cy="6535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10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1000"/>
                                        <p:tgtEl>
                                          <p:spTgt spid="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1000"/>
                                        <p:tgtEl>
                                          <p:spTgt spid="2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1000"/>
                                        <p:tgtEl>
                                          <p:spTgt spid="22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0"/>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 Control System</a:t>
            </a:r>
            <a:endParaRPr/>
          </a:p>
        </p:txBody>
      </p:sp>
      <p:sp>
        <p:nvSpPr>
          <p:cNvPr id="254" name="Google Shape;254;p20"/>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Detto anche Versioning, o Revision Control System o Source control management.</a:t>
            </a:r>
            <a:endParaRPr/>
          </a:p>
          <a:p>
            <a:pPr indent="0" lvl="0" marL="0" rtl="0" algn="l">
              <a:spcBef>
                <a:spcPts val="600"/>
              </a:spcBef>
              <a:spcAft>
                <a:spcPts val="0"/>
              </a:spcAft>
              <a:buNone/>
            </a:pPr>
            <a:r>
              <a:rPr i="1" lang="en"/>
              <a:t>Revision control (also known as version control, source control or (source) code management (SCM)) is the management of changes to documents, programs, and other information stored as computer files.</a:t>
            </a:r>
            <a:endParaRPr i="1"/>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55" name="Google Shape;255;p20"/>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1"/>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pratica, VCS ci dà...</a:t>
            </a:r>
            <a:endParaRPr/>
          </a:p>
        </p:txBody>
      </p:sp>
      <p:sp>
        <p:nvSpPr>
          <p:cNvPr id="261" name="Google Shape;261;p21"/>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Un posto dove memorizzare le varie versioni del codice (e tutti i documenti correlati), un backup multiplo e flessibile.</a:t>
            </a:r>
            <a:endParaRPr/>
          </a:p>
          <a:p>
            <a:pPr indent="-355600" lvl="0" marL="457200" rtl="0" algn="l">
              <a:spcBef>
                <a:spcPts val="0"/>
              </a:spcBef>
              <a:spcAft>
                <a:spcPts val="0"/>
              </a:spcAft>
              <a:buSzPts val="2000"/>
              <a:buChar char="»"/>
            </a:pPr>
            <a:r>
              <a:rPr lang="en"/>
              <a:t>Possibilità di “tornare indietro” in caso di errore e tracciare le modifiche</a:t>
            </a:r>
            <a:endParaRPr/>
          </a:p>
          <a:p>
            <a:pPr indent="-355600" lvl="0" marL="457200" rtl="0" algn="l">
              <a:spcBef>
                <a:spcPts val="0"/>
              </a:spcBef>
              <a:spcAft>
                <a:spcPts val="0"/>
              </a:spcAft>
              <a:buSzPts val="2000"/>
              <a:buChar char="»"/>
            </a:pPr>
            <a:r>
              <a:rPr lang="en"/>
              <a:t>Sviluppo parallelo facilitato, potendo lavorare su più versioni contemporaneamente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62" name="Google Shape;262;p21"/>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1000"/>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1000"/>
                                        <p:tgtEl>
                                          <p:spTgt spid="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1000"/>
                                        <p:tgtEl>
                                          <p:spTgt spid="2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animEffect filter="fade" transition="in">
                                      <p:cBhvr>
                                        <p:cTn dur="1000"/>
                                        <p:tgtEl>
                                          <p:spTgt spid="2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animEffect filter="fade" transition="in">
                                      <p:cBhvr>
                                        <p:cTn dur="1000"/>
                                        <p:tgtEl>
                                          <p:spTgt spid="2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animEffect filter="fade" transition="in">
                                      <p:cBhvr>
                                        <p:cTn dur="1000"/>
                                        <p:tgtEl>
                                          <p:spTgt spid="2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6" st="6"/>
                                            </p:txEl>
                                          </p:spTgt>
                                        </p:tgtEl>
                                        <p:attrNameLst>
                                          <p:attrName>style.visibility</p:attrName>
                                        </p:attrNameLst>
                                      </p:cBhvr>
                                      <p:to>
                                        <p:strVal val="visible"/>
                                      </p:to>
                                    </p:set>
                                    <p:animEffect filter="fade" transition="in">
                                      <p:cBhvr>
                                        <p:cTn dur="1000"/>
                                        <p:tgtEl>
                                          <p:spTgt spid="2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7" st="7"/>
                                            </p:txEl>
                                          </p:spTgt>
                                        </p:tgtEl>
                                        <p:attrNameLst>
                                          <p:attrName>style.visibility</p:attrName>
                                        </p:attrNameLst>
                                      </p:cBhvr>
                                      <p:to>
                                        <p:strVal val="visible"/>
                                      </p:to>
                                    </p:set>
                                    <p:animEffect filter="fade" transition="in">
                                      <p:cBhvr>
                                        <p:cTn dur="1000"/>
                                        <p:tgtEl>
                                          <p:spTgt spid="26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olsey template">
  <a:themeElements>
    <a:clrScheme name="Custom 347">
      <a:dk1>
        <a:srgbClr val="252729"/>
      </a:dk1>
      <a:lt1>
        <a:srgbClr val="FFFFFF"/>
      </a:lt1>
      <a:dk2>
        <a:srgbClr val="607896"/>
      </a:dk2>
      <a:lt2>
        <a:srgbClr val="E8EDF1"/>
      </a:lt2>
      <a:accent1>
        <a:srgbClr val="3796BF"/>
      </a:accent1>
      <a:accent2>
        <a:srgbClr val="4BB5D9"/>
      </a:accent2>
      <a:accent3>
        <a:srgbClr val="81D1EC"/>
      </a:accent3>
      <a:accent4>
        <a:srgbClr val="FF9900"/>
      </a:accent4>
      <a:accent5>
        <a:srgbClr val="FFCB50"/>
      </a:accent5>
      <a:accent6>
        <a:srgbClr val="A9C747"/>
      </a:accent6>
      <a:hlink>
        <a:srgbClr val="4D77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