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4" d="100"/>
          <a:sy n="134" d="100"/>
        </p:scale>
        <p:origin x="954" y="132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4092"/>
            <a:ext cx="9144000" cy="6714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4419" y="-60602"/>
            <a:ext cx="8363157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2023-2024 M.Sc. in Data Science and Analytics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Major Research Project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Student Name				     Supervisor: Dr. Name			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778942"/>
            <a:ext cx="9144000" cy="8616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example text…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175065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endParaRPr sz="1200" b="1" dirty="0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03000" y="1750650"/>
            <a:ext cx="4341000" cy="2114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03000" y="3966125"/>
            <a:ext cx="4341000" cy="11775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Conclusions:</a:t>
            </a:r>
            <a:endParaRPr sz="1200" b="1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3493800"/>
            <a:ext cx="4651800" cy="1649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2F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1200" b="1">
              <a:solidFill>
                <a:srgbClr val="002F8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EF989-CD0F-92BF-09CB-3D3579DB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" y="81013"/>
            <a:ext cx="641569" cy="3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F2EDBE0-CBFE-58DD-C8BD-949A90C5C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19" y="81013"/>
            <a:ext cx="857124" cy="407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babaoglu</dc:creator>
  <cp:lastModifiedBy>Ceni Babaoglu</cp:lastModifiedBy>
  <cp:revision>5</cp:revision>
  <dcterms:modified xsi:type="dcterms:W3CDTF">2024-04-04T20:10:09Z</dcterms:modified>
</cp:coreProperties>
</file>