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513A-7EDF-7A4F-864D-8F3375838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THE BEST office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64AD0-ABC6-1F43-81A8-F8C34220C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DOWNTOWN TORONTO	</a:t>
            </a:r>
          </a:p>
        </p:txBody>
      </p:sp>
    </p:spTree>
    <p:extLst>
      <p:ext uri="{BB962C8B-B14F-4D97-AF65-F5344CB8AC3E}">
        <p14:creationId xmlns:p14="http://schemas.microsoft.com/office/powerpoint/2010/main" val="213049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2166-4720-6043-9885-79779EE7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office space is important for new businesses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C739-E2B3-B041-AD5E-6EFCF7C1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for new businesses to fid locations that are easy to access</a:t>
            </a:r>
          </a:p>
          <a:p>
            <a:r>
              <a:rPr lang="en-US" dirty="0"/>
              <a:t>Essential to have easy access to public transportation</a:t>
            </a:r>
          </a:p>
          <a:p>
            <a:r>
              <a:rPr lang="en-US" dirty="0"/>
              <a:t>Important to have close proximity to hotel availability</a:t>
            </a:r>
          </a:p>
          <a:p>
            <a:r>
              <a:rPr lang="en-US" dirty="0"/>
              <a:t>As always, the need to keep costs down</a:t>
            </a:r>
          </a:p>
        </p:txBody>
      </p:sp>
    </p:spTree>
    <p:extLst>
      <p:ext uri="{BB962C8B-B14F-4D97-AF65-F5344CB8AC3E}">
        <p14:creationId xmlns:p14="http://schemas.microsoft.com/office/powerpoint/2010/main" val="304578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FFD7-4A44-254D-A7A8-20D8C6BB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BE41-BF08-1443-B637-DD84E5D0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Toronto neighborhood information was gathered from </a:t>
            </a:r>
            <a:r>
              <a:rPr lang="en-US" dirty="0" err="1"/>
              <a:t>FourSquare</a:t>
            </a:r>
            <a:r>
              <a:rPr lang="en-US" dirty="0"/>
              <a:t> API using the most up to date data from October 21, 2019</a:t>
            </a:r>
          </a:p>
          <a:p>
            <a:r>
              <a:rPr lang="en-US" dirty="0"/>
              <a:t>It uses 9 rows and 277 columns of data</a:t>
            </a:r>
          </a:p>
          <a:p>
            <a:r>
              <a:rPr lang="en-US" dirty="0"/>
              <a:t>Duplicate features were dropped</a:t>
            </a:r>
          </a:p>
          <a:p>
            <a:r>
              <a:rPr lang="en-US" dirty="0"/>
              <a:t>Gathered information location to trains, buses, airports, and hotels</a:t>
            </a:r>
          </a:p>
        </p:txBody>
      </p:sp>
    </p:spTree>
    <p:extLst>
      <p:ext uri="{BB962C8B-B14F-4D97-AF65-F5344CB8AC3E}">
        <p14:creationId xmlns:p14="http://schemas.microsoft.com/office/powerpoint/2010/main" val="374881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4B63-94B9-E94D-8779-44D904C5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2C47-FBEA-694D-A093-79D9B82E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74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</TotalTime>
  <Words>106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FINDING THE BEST office space</vt:lpstr>
      <vt:lpstr>Finding the best office space is important for new businesses</vt:lpstr>
      <vt:lpstr>Data Acquisition and cleaning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office space</dc:title>
  <dc:creator>Chris Artem</dc:creator>
  <cp:lastModifiedBy>Chris Artem</cp:lastModifiedBy>
  <cp:revision>2</cp:revision>
  <dcterms:created xsi:type="dcterms:W3CDTF">2019-10-29T18:20:53Z</dcterms:created>
  <dcterms:modified xsi:type="dcterms:W3CDTF">2019-10-29T18:39:35Z</dcterms:modified>
</cp:coreProperties>
</file>