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13A-7EDF-7A4F-864D-8F3375838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THE BEST office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4AD0-ABC6-1F43-81A8-F8C34220C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DOWNTOWN TORONTO	</a:t>
            </a:r>
          </a:p>
        </p:txBody>
      </p:sp>
    </p:spTree>
    <p:extLst>
      <p:ext uri="{BB962C8B-B14F-4D97-AF65-F5344CB8AC3E}">
        <p14:creationId xmlns:p14="http://schemas.microsoft.com/office/powerpoint/2010/main" val="21304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2166-4720-6043-9885-79779EE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office space is important for new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C739-E2B3-B041-AD5E-6EFCF7C1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new businesses to fid locations that are easy to access</a:t>
            </a:r>
          </a:p>
          <a:p>
            <a:r>
              <a:rPr lang="en-US" dirty="0"/>
              <a:t>Essential to have easy access to public transportation</a:t>
            </a:r>
          </a:p>
          <a:p>
            <a:r>
              <a:rPr lang="en-US" dirty="0"/>
              <a:t>Important to have close proximity to hotel availability</a:t>
            </a:r>
          </a:p>
          <a:p>
            <a:r>
              <a:rPr lang="en-US" dirty="0"/>
              <a:t>As always, the need to keep costs down</a:t>
            </a:r>
          </a:p>
        </p:txBody>
      </p:sp>
    </p:spTree>
    <p:extLst>
      <p:ext uri="{BB962C8B-B14F-4D97-AF65-F5344CB8AC3E}">
        <p14:creationId xmlns:p14="http://schemas.microsoft.com/office/powerpoint/2010/main" val="30457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FD7-4A44-254D-A7A8-20D8C6BB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BE41-BF08-1443-B637-DD84E5D0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neighborhood information was gathered from </a:t>
            </a:r>
            <a:r>
              <a:rPr lang="en-US" dirty="0" err="1"/>
              <a:t>FourSquare</a:t>
            </a:r>
            <a:r>
              <a:rPr lang="en-US" dirty="0"/>
              <a:t> API using the most up to date data from October 21, 2019</a:t>
            </a:r>
          </a:p>
          <a:p>
            <a:r>
              <a:rPr lang="en-US" dirty="0"/>
              <a:t>It uses 9 rows and 277 columns of data</a:t>
            </a:r>
          </a:p>
          <a:p>
            <a:r>
              <a:rPr lang="en-US" dirty="0"/>
              <a:t>Duplicate features were dropped</a:t>
            </a:r>
          </a:p>
          <a:p>
            <a:r>
              <a:rPr lang="en-US" dirty="0"/>
              <a:t>Gathered information location to trains, buses, airports, and hotels</a:t>
            </a:r>
          </a:p>
        </p:txBody>
      </p:sp>
    </p:spTree>
    <p:extLst>
      <p:ext uri="{BB962C8B-B14F-4D97-AF65-F5344CB8AC3E}">
        <p14:creationId xmlns:p14="http://schemas.microsoft.com/office/powerpoint/2010/main" val="37488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B63-94B9-E94D-8779-44D904C5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kmeans</a:t>
            </a:r>
            <a:r>
              <a:rPr lang="en-US" dirty="0"/>
              <a:t> clustering to find best location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B76770-1582-2341-8AB9-B11A8AEFA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79587"/>
            <a:ext cx="10131425" cy="2973563"/>
          </a:xfrm>
        </p:spPr>
      </p:pic>
    </p:spTree>
    <p:extLst>
      <p:ext uri="{BB962C8B-B14F-4D97-AF65-F5344CB8AC3E}">
        <p14:creationId xmlns:p14="http://schemas.microsoft.com/office/powerpoint/2010/main" val="313507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9E82-A2A0-2143-8D7A-7EE214B4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A100-BCB9-2B42-8F7C-866DB312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MNAY TO CHOOSE FROM</a:t>
            </a:r>
          </a:p>
          <a:p>
            <a:pPr lvl="1"/>
            <a:r>
              <a:rPr lang="en-US" dirty="0"/>
              <a:t>CENTRAL DOWNTOWN LOCATIONS- TOO EXPENSIVE</a:t>
            </a:r>
          </a:p>
          <a:p>
            <a:pPr lvl="1"/>
            <a:r>
              <a:rPr lang="en-US" dirty="0"/>
              <a:t>OTHER SCATTERED THROUGHOUT TOWN</a:t>
            </a:r>
          </a:p>
          <a:p>
            <a:pPr lvl="1"/>
            <a:r>
              <a:rPr lang="en-US" dirty="0"/>
              <a:t>BETS LOCATION IS BY UNIVERSITY OF TORONTO</a:t>
            </a:r>
          </a:p>
        </p:txBody>
      </p:sp>
    </p:spTree>
    <p:extLst>
      <p:ext uri="{BB962C8B-B14F-4D97-AF65-F5344CB8AC3E}">
        <p14:creationId xmlns:p14="http://schemas.microsoft.com/office/powerpoint/2010/main" val="3504225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1350</TotalTime>
  <Words>140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FINDING THE BEST office space</vt:lpstr>
      <vt:lpstr>Finding the best office space is important for new businesses</vt:lpstr>
      <vt:lpstr>Data Acquisition and cleaning </vt:lpstr>
      <vt:lpstr>We use kmeans clustering to find best location </vt:lpstr>
      <vt:lpstr>RESULTS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office space</dc:title>
  <dc:creator>Chris Artem</dc:creator>
  <cp:lastModifiedBy>Chris Artem</cp:lastModifiedBy>
  <cp:revision>3</cp:revision>
  <dcterms:created xsi:type="dcterms:W3CDTF">2019-10-29T18:20:53Z</dcterms:created>
  <dcterms:modified xsi:type="dcterms:W3CDTF">2019-10-30T16:51:52Z</dcterms:modified>
</cp:coreProperties>
</file>