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16459200"/>
  <p:notesSz cx="16002000" cy="3246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72"/>
    <a:srgbClr val="14596E"/>
    <a:srgbClr val="30677C"/>
    <a:srgbClr val="FFF46E"/>
    <a:srgbClr val="FFD062"/>
    <a:srgbClr val="FFFFA3"/>
    <a:srgbClr val="FDFFD7"/>
    <a:srgbClr val="02109A"/>
    <a:srgbClr val="0312A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9"/>
    <p:restoredTop sz="94779"/>
  </p:normalViewPr>
  <p:slideViewPr>
    <p:cSldViewPr snapToGrid="0">
      <p:cViewPr varScale="1">
        <p:scale>
          <a:sx n="60" d="100"/>
          <a:sy n="60" d="100"/>
        </p:scale>
        <p:origin x="248" y="1368"/>
      </p:cViewPr>
      <p:guideLst>
        <p:guide orient="horz" pos="518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7841191066997"/>
          <c:y val="0.0697928026172301"/>
          <c:w val="0.784119106699752"/>
          <c:h val="0.86041439476554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explosion val="2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20.4</c:v>
                </c:pt>
                <c:pt idx="1">
                  <c:v>27.4</c:v>
                </c:pt>
                <c:pt idx="2">
                  <c:v>90.0</c:v>
                </c:pt>
                <c:pt idx="3">
                  <c:v>20.4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explosion val="2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explosion val="2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45.0</c:v>
                </c:pt>
                <c:pt idx="3">
                  <c:v>43.9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0631858937096"/>
          <c:y val="0.02898550724637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5972850678733"/>
          <c:y val="0.0666666666666667"/>
          <c:w val="0.81447963800905"/>
          <c:h val="0.81025641025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20.4</c:v>
                </c:pt>
                <c:pt idx="1">
                  <c:v>27.4</c:v>
                </c:pt>
                <c:pt idx="2">
                  <c:v>60.0</c:v>
                </c:pt>
                <c:pt idx="3">
                  <c:v>20.4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45.0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1857392"/>
        <c:axId val="-259050240"/>
      </c:barChart>
      <c:catAx>
        <c:axId val="-20185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9050240"/>
        <c:crosses val="autoZero"/>
        <c:auto val="1"/>
        <c:lblAlgn val="ctr"/>
        <c:lblOffset val="100"/>
        <c:noMultiLvlLbl val="0"/>
      </c:catAx>
      <c:valAx>
        <c:axId val="-25905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85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76926" tIns="138463" rIns="276926" bIns="138463" numCol="1" anchor="t" anchorCtr="0" compatLnSpc="1">
            <a:prstTxWarp prst="textNoShape">
              <a:avLst/>
            </a:prstTxWarp>
          </a:bodyPr>
          <a:lstStyle>
            <a:lvl1pPr defTabSz="2768600" eaLnBrk="0" hangingPunct="0">
              <a:defRPr sz="36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9064625" y="0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6926" tIns="138463" rIns="276926" bIns="138463" numCol="1" anchor="t" anchorCtr="0" compatLnSpc="1">
            <a:prstTxWarp prst="textNoShape">
              <a:avLst/>
            </a:prstTxWarp>
          </a:bodyPr>
          <a:lstStyle>
            <a:lvl1pPr algn="r" defTabSz="2768600" eaLnBrk="0" hangingPunct="0">
              <a:defRPr sz="3600"/>
            </a:lvl1pPr>
          </a:lstStyle>
          <a:p>
            <a:fld id="{8ECFCE87-B9D9-DF44-A460-786E13CAA27D}" type="datetime1">
              <a:rPr lang="en-US" altLang="en-US"/>
              <a:pPr/>
              <a:t>5/3/17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30832425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76926" tIns="138463" rIns="276926" bIns="138463" numCol="1" anchor="b" anchorCtr="0" compatLnSpc="1">
            <a:prstTxWarp prst="textNoShape">
              <a:avLst/>
            </a:prstTxWarp>
          </a:bodyPr>
          <a:lstStyle>
            <a:lvl1pPr defTabSz="2768600" eaLnBrk="0" hangingPunct="0">
              <a:defRPr sz="36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9064625" y="30832425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6926" tIns="138463" rIns="276926" bIns="138463" numCol="1" anchor="b" anchorCtr="0" compatLnSpc="1">
            <a:prstTxWarp prst="textNoShape">
              <a:avLst/>
            </a:prstTxWarp>
          </a:bodyPr>
          <a:lstStyle>
            <a:lvl1pPr algn="r" defTabSz="2768600" eaLnBrk="0" hangingPunct="0">
              <a:defRPr sz="3600"/>
            </a:lvl1pPr>
          </a:lstStyle>
          <a:p>
            <a:fld id="{7F928048-4A9A-C946-8FE3-277DD51D3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76926" tIns="138463" rIns="276926" bIns="138463" numCol="1" anchor="t" anchorCtr="0" compatLnSpc="1">
            <a:prstTxWarp prst="textNoShape">
              <a:avLst/>
            </a:prstTxWarp>
          </a:bodyPr>
          <a:lstStyle>
            <a:lvl1pPr defTabSz="2768600" eaLnBrk="0" hangingPunct="0">
              <a:defRPr sz="36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9064625" y="0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76926" tIns="138463" rIns="276926" bIns="138463" numCol="1" anchor="t" anchorCtr="0" compatLnSpc="1">
            <a:prstTxWarp prst="textNoShape">
              <a:avLst/>
            </a:prstTxWarp>
          </a:bodyPr>
          <a:lstStyle>
            <a:lvl1pPr algn="r" defTabSz="2768600" eaLnBrk="0" hangingPunct="0">
              <a:defRPr sz="3600"/>
            </a:lvl1pPr>
          </a:lstStyle>
          <a:p>
            <a:fld id="{8C457D4A-AA01-0A49-8988-3499F9BAB4E6}" type="datetime1">
              <a:rPr lang="en-US" altLang="en-US"/>
              <a:pPr/>
              <a:t>5/3/17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4171950" y="2435225"/>
            <a:ext cx="24345900" cy="121729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600200" y="15419388"/>
            <a:ext cx="12801600" cy="146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76926" tIns="138463" rIns="276926" bIns="1384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30832425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76926" tIns="138463" rIns="276926" bIns="138463" numCol="1" anchor="b" anchorCtr="0" compatLnSpc="1">
            <a:prstTxWarp prst="textNoShape">
              <a:avLst/>
            </a:prstTxWarp>
          </a:bodyPr>
          <a:lstStyle>
            <a:lvl1pPr defTabSz="2768600" eaLnBrk="0" hangingPunct="0">
              <a:defRPr sz="36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9064625" y="30832425"/>
            <a:ext cx="69342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76926" tIns="138463" rIns="276926" bIns="138463" numCol="1" anchor="b" anchorCtr="0" compatLnSpc="1">
            <a:prstTxWarp prst="textNoShape">
              <a:avLst/>
            </a:prstTxWarp>
          </a:bodyPr>
          <a:lstStyle>
            <a:lvl1pPr algn="r" defTabSz="2768600" eaLnBrk="0" hangingPunct="0">
              <a:defRPr sz="3600"/>
            </a:lvl1pPr>
          </a:lstStyle>
          <a:p>
            <a:fld id="{99E659E3-5F77-CC48-8219-1211CB14D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0" charset="-128"/>
        <a:cs typeface="ＭＳ Ｐゴシック" pitchFamily="8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Photos should be at least 300dpi, but not more than 5-12 mgs each.  Your page is set to be enlarged 200% so do not change the page size to fit another poster size. </a:t>
            </a:r>
            <a:r>
              <a:rPr lang="en-US" altLang="en-US" dirty="0" smtClean="0">
                <a:ea typeface="ＭＳ Ｐゴシック" charset="-128"/>
              </a:rPr>
              <a:t>Please </a:t>
            </a:r>
            <a:r>
              <a:rPr lang="en-US" altLang="en-US" dirty="0">
                <a:ea typeface="ＭＳ Ｐゴシック" charset="-128"/>
              </a:rPr>
              <a:t>note this is only a template for you to start with. </a:t>
            </a:r>
            <a:r>
              <a:rPr lang="en-US" altLang="en-US" dirty="0" smtClean="0">
                <a:ea typeface="ＭＳ Ｐゴシック" charset="-128"/>
              </a:rPr>
              <a:t>You </a:t>
            </a:r>
            <a:r>
              <a:rPr lang="en-US" altLang="en-US" dirty="0">
                <a:ea typeface="ＭＳ Ｐゴシック" charset="-128"/>
              </a:rPr>
              <a:t>can change the font size, </a:t>
            </a:r>
            <a:r>
              <a:rPr lang="en-US" altLang="en-US" dirty="0" smtClean="0">
                <a:ea typeface="ＭＳ Ｐゴシック" charset="-128"/>
              </a:rPr>
              <a:t>column </a:t>
            </a:r>
            <a:r>
              <a:rPr lang="en-US" altLang="en-US" dirty="0">
                <a:ea typeface="ＭＳ Ｐゴシック" charset="-128"/>
              </a:rPr>
              <a:t>widths and the number of </a:t>
            </a:r>
            <a:r>
              <a:rPr lang="en-US" altLang="en-US" dirty="0" smtClean="0">
                <a:ea typeface="ＭＳ Ｐゴシック" charset="-128"/>
              </a:rPr>
              <a:t>columns as needed. Do not change the colors of headers</a:t>
            </a:r>
            <a:r>
              <a:rPr lang="en-US" altLang="en-US" baseline="0" dirty="0" smtClean="0"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or logos.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6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10837863" indent="-9453563" defTabSz="276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50960338" indent="-46805850" defTabSz="276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4DCB68EA-96A9-A645-866E-E9371762A4E8}" type="slidenum">
              <a:rPr lang="en-US" altLang="en-US" sz="3600"/>
              <a:pPr/>
              <a:t>1</a:t>
            </a:fld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113339"/>
            <a:ext cx="2798064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9326564"/>
            <a:ext cx="2304288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230E1-C829-F74B-84F6-7E6C4FA51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3EB35-0BE4-104E-AF27-2ACFF9F97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360" y="1463676"/>
            <a:ext cx="6995160" cy="1316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880" y="1463676"/>
            <a:ext cx="20802600" cy="1316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75AE-993F-F242-A991-C6F0509DA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85B38-E133-3243-BF9D-52D4BE1F9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0575925"/>
            <a:ext cx="2798064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6975475"/>
            <a:ext cx="2798064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21C69-A664-A746-97CD-3BA6508F5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4754564"/>
            <a:ext cx="13898880" cy="9875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50640" y="4754564"/>
            <a:ext cx="13898880" cy="9875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982A9-1EA1-F644-B059-AE9ABB491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658813"/>
            <a:ext cx="2962656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3684588"/>
            <a:ext cx="14544676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5219701"/>
            <a:ext cx="14544676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1" y="3684588"/>
            <a:ext cx="14550390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5219701"/>
            <a:ext cx="14550390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73006-C2E6-254D-8F9E-50A2F0066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A17BE-2C8F-9642-9A12-108FD9FA32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D6B09-9B4B-B144-8A9E-B2B625187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655639"/>
            <a:ext cx="10829926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655639"/>
            <a:ext cx="1840230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3444875"/>
            <a:ext cx="10829926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2BB29-EEAE-F347-A939-20AB56149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11522075"/>
            <a:ext cx="1975104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1470025"/>
            <a:ext cx="1975104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12880975"/>
            <a:ext cx="1975104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57F15-E8A6-B240-BD2F-3F63A7124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1463675"/>
            <a:ext cx="279812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50802" tIns="125401" rIns="250802" bIns="1254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4754563"/>
            <a:ext cx="27981275" cy="98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50802" tIns="125401" rIns="250802" bIns="125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14995525"/>
            <a:ext cx="6858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0802" tIns="125401" rIns="250802" bIns="12540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4995525"/>
            <a:ext cx="10423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0802" tIns="125401" rIns="250802" bIns="12540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8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4995525"/>
            <a:ext cx="6858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0802" tIns="125401" rIns="250802" bIns="12540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3800"/>
            </a:lvl1pPr>
          </a:lstStyle>
          <a:p>
            <a:fld id="{7012E7A3-EB9C-3249-B547-326E79B57E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2pPr>
      <a:lvl3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3pPr>
      <a:lvl4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4pPr>
      <a:lvl5pPr algn="ctr" defTabSz="2508250" rtl="0" eaLnBrk="0" fontAlgn="base" hangingPunct="0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5pPr>
      <a:lvl6pPr marL="4572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6pPr>
      <a:lvl7pPr marL="9144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7pPr>
      <a:lvl8pPr marL="13716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8pPr>
      <a:lvl9pPr marL="18288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9pPr>
    </p:titleStyle>
    <p:bodyStyle>
      <a:lvl1pPr marL="939800" indent="-939800" algn="l" defTabSz="2508250" rtl="0" eaLnBrk="0" fontAlgn="base" hangingPunct="0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  <a:ea typeface="+mn-ea"/>
          <a:cs typeface="+mn-cs"/>
        </a:defRPr>
      </a:lvl1pPr>
      <a:lvl2pPr marL="2038350" indent="-784225" algn="l" defTabSz="25082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+mn-ea"/>
          <a:cs typeface="+mn-cs"/>
        </a:defRPr>
      </a:lvl2pPr>
      <a:lvl3pPr marL="3135313" indent="-627063" algn="l" defTabSz="2508250" rtl="0" eaLnBrk="0" fontAlgn="base" hangingPunct="0">
        <a:spcBef>
          <a:spcPct val="20000"/>
        </a:spcBef>
        <a:spcAft>
          <a:spcPct val="0"/>
        </a:spcAft>
        <a:buChar char="•"/>
        <a:defRPr sz="6600">
          <a:solidFill>
            <a:schemeClr val="tx1"/>
          </a:solidFill>
          <a:latin typeface="+mn-lt"/>
          <a:ea typeface="+mn-ea"/>
          <a:cs typeface="+mn-cs"/>
        </a:defRPr>
      </a:lvl3pPr>
      <a:lvl4pPr marL="4389438" indent="-627063" algn="l" defTabSz="2508250" rtl="0" eaLnBrk="0" fontAlgn="base" hangingPunct="0">
        <a:spcBef>
          <a:spcPct val="20000"/>
        </a:spcBef>
        <a:spcAft>
          <a:spcPct val="0"/>
        </a:spcAft>
        <a:buChar char="–"/>
        <a:defRPr sz="5500">
          <a:solidFill>
            <a:schemeClr val="tx1"/>
          </a:solidFill>
          <a:latin typeface="+mn-lt"/>
          <a:ea typeface="+mn-ea"/>
          <a:cs typeface="+mn-cs"/>
        </a:defRPr>
      </a:lvl4pPr>
      <a:lvl5pPr marL="5643563" indent="-627063" algn="l" defTabSz="2508250" rtl="0" eaLnBrk="0" fontAlgn="base" hangingPunct="0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  <a:ea typeface="+mn-ea"/>
          <a:cs typeface="+mn-cs"/>
        </a:defRPr>
      </a:lvl5pPr>
      <a:lvl6pPr marL="61007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  <a:ea typeface="+mn-ea"/>
          <a:cs typeface="+mn-cs"/>
        </a:defRPr>
      </a:lvl6pPr>
      <a:lvl7pPr marL="65579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  <a:ea typeface="+mn-ea"/>
          <a:cs typeface="+mn-cs"/>
        </a:defRPr>
      </a:lvl7pPr>
      <a:lvl8pPr marL="70151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  <a:ea typeface="+mn-ea"/>
          <a:cs typeface="+mn-cs"/>
        </a:defRPr>
      </a:lvl8pPr>
      <a:lvl9pPr marL="74723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1.tif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5034714" y="1588"/>
            <a:ext cx="27883686" cy="327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37160" tIns="68580" rIns="137160" bIns="68580" anchor="ctr"/>
          <a:lstStyle>
            <a:lvl1pPr defTabSz="4703763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defTabSz="4703763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chemeClr val="bg1"/>
                </a:solidFill>
              </a:rPr>
              <a:t>Insert Poster Title Here</a:t>
            </a:r>
            <a:endParaRPr lang="en-US" altLang="en-US" sz="3600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4800" b="1" dirty="0">
                <a:solidFill>
                  <a:schemeClr val="bg1"/>
                </a:solidFill>
              </a:rPr>
              <a:t>Your name here</a:t>
            </a:r>
            <a:endParaRPr lang="en-US" altLang="en-US" sz="3600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Your institution’s name here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  <p:sp>
        <p:nvSpPr>
          <p:cNvPr id="15363" name="Text Box 8"/>
          <p:cNvSpPr txBox="1">
            <a:spLocks noChangeArrowheads="1"/>
          </p:cNvSpPr>
          <p:nvPr/>
        </p:nvSpPr>
        <p:spPr bwMode="auto">
          <a:xfrm>
            <a:off x="593725" y="4651375"/>
            <a:ext cx="7064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Insert your text here. Remember you can change your font size to fit the space.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593725" y="9609138"/>
            <a:ext cx="7038975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Insert your text here. Remember you can change your font size to fit the space.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15366" name="Rectangle 25"/>
          <p:cNvSpPr>
            <a:spLocks noChangeArrowheads="1"/>
          </p:cNvSpPr>
          <p:nvPr/>
        </p:nvSpPr>
        <p:spPr bwMode="auto">
          <a:xfrm>
            <a:off x="574675" y="3827463"/>
            <a:ext cx="7058025" cy="6620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3200" b="1" dirty="0">
                <a:solidFill>
                  <a:schemeClr val="bg1"/>
                </a:solidFill>
              </a:rPr>
              <a:t>ABSTRACT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15367" name="Text Box 26"/>
          <p:cNvSpPr txBox="1">
            <a:spLocks noChangeArrowheads="1"/>
          </p:cNvSpPr>
          <p:nvPr/>
        </p:nvSpPr>
        <p:spPr bwMode="auto">
          <a:xfrm>
            <a:off x="8755063" y="4557091"/>
            <a:ext cx="70643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Insert your text here. Remember you can change your font size to fit the space.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15369" name="Text Box 34"/>
          <p:cNvSpPr txBox="1">
            <a:spLocks noChangeArrowheads="1"/>
          </p:cNvSpPr>
          <p:nvPr/>
        </p:nvSpPr>
        <p:spPr bwMode="auto">
          <a:xfrm>
            <a:off x="25225375" y="4651375"/>
            <a:ext cx="7064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7617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38319075" indent="-507873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38776275" indent="-5078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39233475" indent="-5078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9690675" indent="-5078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40147875" indent="-5078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Insert your text here. Remember you can change your font size to fit the space</a:t>
            </a:r>
            <a:r>
              <a:rPr lang="en-US" altLang="en-US" dirty="0" smtClean="0">
                <a:solidFill>
                  <a:schemeClr val="tx2"/>
                </a:solidFill>
              </a:rPr>
              <a:t>.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5370" name="Text Box 35"/>
          <p:cNvSpPr txBox="1">
            <a:spLocks noChangeArrowheads="1"/>
          </p:cNvSpPr>
          <p:nvPr/>
        </p:nvSpPr>
        <p:spPr bwMode="auto">
          <a:xfrm>
            <a:off x="25225375" y="9137432"/>
            <a:ext cx="70389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Insert your text here. Remember you can change your font size to fit the space.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5373" name="Text Box 38"/>
          <p:cNvSpPr txBox="1">
            <a:spLocks noChangeArrowheads="1"/>
          </p:cNvSpPr>
          <p:nvPr/>
        </p:nvSpPr>
        <p:spPr bwMode="auto">
          <a:xfrm>
            <a:off x="25271413" y="13615227"/>
            <a:ext cx="70389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 err="1">
                <a:solidFill>
                  <a:schemeClr val="tx2"/>
                </a:solidFill>
              </a:rPr>
              <a:t>lsdkfdlkflkflsdfkjldfj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 err="1">
                <a:solidFill>
                  <a:schemeClr val="tx2"/>
                </a:solidFill>
              </a:rPr>
              <a:t>jdslkfjkdljf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 err="1">
                <a:solidFill>
                  <a:schemeClr val="tx2"/>
                </a:solidFill>
              </a:rPr>
              <a:t>sdfjlsdakfjld</a:t>
            </a:r>
            <a:r>
              <a:rPr lang="en-US" altLang="en-US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altLang="en-US" dirty="0" err="1">
                <a:solidFill>
                  <a:schemeClr val="tx2"/>
                </a:solidFill>
              </a:rPr>
              <a:t>Djfldfadfalkdjf;a</a:t>
            </a:r>
            <a:r>
              <a:rPr lang="en-US" altLang="en-US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5376" name="Text Box 147"/>
          <p:cNvSpPr txBox="1">
            <a:spLocks noChangeArrowheads="1"/>
          </p:cNvSpPr>
          <p:nvPr/>
        </p:nvSpPr>
        <p:spPr bwMode="auto">
          <a:xfrm>
            <a:off x="8970963" y="11315166"/>
            <a:ext cx="672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Figure 1. </a:t>
            </a:r>
            <a:r>
              <a:rPr lang="en-US" altLang="en-US" dirty="0">
                <a:solidFill>
                  <a:schemeClr val="tx2"/>
                </a:solidFill>
              </a:rPr>
              <a:t>Insert your charts or graphs here. </a:t>
            </a:r>
          </a:p>
        </p:txBody>
      </p:sp>
      <p:sp>
        <p:nvSpPr>
          <p:cNvPr id="15377" name="Rectangle 148"/>
          <p:cNvSpPr>
            <a:spLocks noChangeArrowheads="1"/>
          </p:cNvSpPr>
          <p:nvPr/>
        </p:nvSpPr>
        <p:spPr bwMode="auto">
          <a:xfrm>
            <a:off x="16738600" y="11315166"/>
            <a:ext cx="707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Figure 3.</a:t>
            </a:r>
            <a:r>
              <a:rPr lang="en-US" altLang="en-US" dirty="0">
                <a:solidFill>
                  <a:schemeClr val="tx2"/>
                </a:solidFill>
              </a:rPr>
              <a:t> Insert your charts or graphs here.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562"/>
              </p:ext>
            </p:extLst>
          </p:nvPr>
        </p:nvGraphicFramePr>
        <p:xfrm>
          <a:off x="16249650" y="12213691"/>
          <a:ext cx="7350125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379" name="Rectangle 151"/>
          <p:cNvSpPr>
            <a:spLocks noChangeArrowheads="1"/>
          </p:cNvSpPr>
          <p:nvPr/>
        </p:nvSpPr>
        <p:spPr bwMode="auto">
          <a:xfrm>
            <a:off x="16724313" y="4594225"/>
            <a:ext cx="710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Figure 2.</a:t>
            </a:r>
            <a:r>
              <a:rPr lang="en-US" altLang="en-US" dirty="0">
                <a:solidFill>
                  <a:schemeClr val="tx2"/>
                </a:solidFill>
              </a:rPr>
              <a:t> Insert your image or figure here. </a:t>
            </a:r>
          </a:p>
        </p:txBody>
      </p:sp>
      <p:sp>
        <p:nvSpPr>
          <p:cNvPr id="15380" name="Text Box 194"/>
          <p:cNvSpPr txBox="1">
            <a:spLocks noChangeArrowheads="1"/>
          </p:cNvSpPr>
          <p:nvPr/>
        </p:nvSpPr>
        <p:spPr bwMode="auto">
          <a:xfrm>
            <a:off x="4156075" y="2155825"/>
            <a:ext cx="73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5381" name="Text Box 199"/>
          <p:cNvSpPr txBox="1">
            <a:spLocks noChangeArrowheads="1"/>
          </p:cNvSpPr>
          <p:nvPr/>
        </p:nvSpPr>
        <p:spPr bwMode="auto">
          <a:xfrm>
            <a:off x="8848725" y="7931076"/>
            <a:ext cx="67246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Table.</a:t>
            </a:r>
            <a:r>
              <a:rPr lang="en-US" altLang="en-US" dirty="0">
                <a:solidFill>
                  <a:schemeClr val="tx2"/>
                </a:solidFill>
              </a:rPr>
              <a:t> Insert your table or figure here.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614156"/>
              </p:ext>
            </p:extLst>
          </p:nvPr>
        </p:nvGraphicFramePr>
        <p:xfrm>
          <a:off x="9320213" y="12053353"/>
          <a:ext cx="5676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74675" y="8772014"/>
            <a:ext cx="7058025" cy="6620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chemeClr val="bg1"/>
                </a:solidFill>
              </a:rPr>
              <a:t>METHOD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8804275" y="3827463"/>
            <a:ext cx="14846300" cy="6620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chemeClr val="bg1"/>
                </a:solidFill>
              </a:rPr>
              <a:t>RESULTS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38600" y="5264885"/>
            <a:ext cx="6911975" cy="43442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80" charset="0"/>
              <a:ea typeface="ヒラギノ角ゴ Pro W3" pitchFamily="80" charset="-128"/>
              <a:cs typeface="ヒラギノ角ゴ Pro W3" pitchFamily="80" charset="-128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5271413" y="3827463"/>
            <a:ext cx="7058025" cy="6620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chemeClr val="bg1"/>
                </a:solidFill>
              </a:rPr>
              <a:t>CONCLUSIONS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5271413" y="8300308"/>
            <a:ext cx="7058025" cy="6620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chemeClr val="bg1"/>
                </a:solidFill>
              </a:rPr>
              <a:t>SUMMARY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25271413" y="12630781"/>
            <a:ext cx="7058025" cy="6620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chemeClr val="bg1"/>
                </a:solidFill>
              </a:rPr>
              <a:t>REFERENCES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0" y="15979774"/>
            <a:ext cx="32918400" cy="506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/>
            <a:endParaRPr lang="en-US" alt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0" r="9610"/>
          <a:stretch/>
        </p:blipFill>
        <p:spPr>
          <a:xfrm>
            <a:off x="0" y="1588"/>
            <a:ext cx="4934324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7"/>
          <a:stretch/>
        </p:blipFill>
        <p:spPr>
          <a:xfrm>
            <a:off x="170121" y="56177"/>
            <a:ext cx="4594082" cy="296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University">
      <a:dk1>
        <a:srgbClr val="004771"/>
      </a:dk1>
      <a:lt1>
        <a:srgbClr val="FFFFFF"/>
      </a:lt1>
      <a:dk2>
        <a:srgbClr val="000000"/>
      </a:dk2>
      <a:lt2>
        <a:srgbClr val="FAF8E6"/>
      </a:lt2>
      <a:accent1>
        <a:srgbClr val="0067A0"/>
      </a:accent1>
      <a:accent2>
        <a:srgbClr val="CEE9EB"/>
      </a:accent2>
      <a:accent3>
        <a:srgbClr val="C7722E"/>
      </a:accent3>
      <a:accent4>
        <a:srgbClr val="326E8A"/>
      </a:accent4>
      <a:accent5>
        <a:srgbClr val="82AB3F"/>
      </a:accent5>
      <a:accent6>
        <a:srgbClr val="6DC9D1"/>
      </a:accent6>
      <a:hlink>
        <a:srgbClr val="005C8A"/>
      </a:hlink>
      <a:folHlink>
        <a:srgbClr val="E78835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228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ヒラギノ角ゴ Pro W3</vt:lpstr>
      <vt:lpstr>Arial</vt:lpstr>
      <vt:lpstr>Blank Presentation</vt:lpstr>
      <vt:lpstr>PowerPoint Presentation</vt:lpstr>
    </vt:vector>
  </TitlesOfParts>
  <Company>Medical University of SC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Educational Technology Services</dc:creator>
  <cp:lastModifiedBy>Microsoft Office User</cp:lastModifiedBy>
  <cp:revision>61</cp:revision>
  <cp:lastPrinted>2009-01-07T16:48:40Z</cp:lastPrinted>
  <dcterms:created xsi:type="dcterms:W3CDTF">2009-01-08T19:21:07Z</dcterms:created>
  <dcterms:modified xsi:type="dcterms:W3CDTF">2017-05-03T14:58:50Z</dcterms:modified>
</cp:coreProperties>
</file>