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8" r:id="rId4"/>
    <p:sldId id="261" r:id="rId5"/>
    <p:sldId id="259" r:id="rId6"/>
    <p:sldId id="264" r:id="rId7"/>
    <p:sldId id="266" r:id="rId8"/>
    <p:sldId id="265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23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2458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67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8150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434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602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89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56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2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1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85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3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42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60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2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92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Methods 1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04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152" y="474935"/>
            <a:ext cx="6986622" cy="29933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066" y="3468330"/>
            <a:ext cx="5102794" cy="33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456711" cy="3880773"/>
          </a:xfrm>
        </p:spPr>
        <p:txBody>
          <a:bodyPr/>
          <a:lstStyle/>
          <a:p>
            <a:r>
              <a:rPr lang="en-US" dirty="0" smtClean="0"/>
              <a:t>Get the data from Moodle into </a:t>
            </a:r>
            <a:r>
              <a:rPr lang="en-US" dirty="0" smtClean="0"/>
              <a:t>SPSS</a:t>
            </a:r>
          </a:p>
          <a:p>
            <a:pPr lvl="1"/>
            <a:r>
              <a:rPr lang="en-US" dirty="0" smtClean="0"/>
              <a:t>Lecture 12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077" y="609600"/>
            <a:ext cx="46577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9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Way ANOVA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110991" cy="3880773"/>
          </a:xfrm>
        </p:spPr>
        <p:txBody>
          <a:bodyPr/>
          <a:lstStyle/>
          <a:p>
            <a:r>
              <a:rPr lang="en-US" dirty="0" smtClean="0"/>
              <a:t>Analyze</a:t>
            </a:r>
          </a:p>
          <a:p>
            <a:pPr lvl="1"/>
            <a:r>
              <a:rPr lang="en-US" dirty="0" smtClean="0"/>
              <a:t>General Linear Model</a:t>
            </a:r>
          </a:p>
          <a:p>
            <a:pPr lvl="2"/>
            <a:r>
              <a:rPr lang="en-US" dirty="0" smtClean="0"/>
              <a:t>Univariate</a:t>
            </a:r>
          </a:p>
          <a:p>
            <a:pPr lvl="3"/>
            <a:r>
              <a:rPr lang="en-US" dirty="0" smtClean="0"/>
              <a:t>Dependent Variable – Coffee Intake</a:t>
            </a:r>
          </a:p>
          <a:p>
            <a:pPr lvl="3"/>
            <a:r>
              <a:rPr lang="en-US" dirty="0" smtClean="0"/>
              <a:t>Fixed Factors – </a:t>
            </a:r>
            <a:r>
              <a:rPr lang="en-US" dirty="0" err="1" smtClean="0"/>
              <a:t>GraduateStudent</a:t>
            </a:r>
            <a:r>
              <a:rPr lang="en-US" dirty="0" smtClean="0"/>
              <a:t> &amp; </a:t>
            </a:r>
            <a:r>
              <a:rPr lang="en-US" dirty="0" err="1" smtClean="0"/>
              <a:t>CoffeeDrinker</a:t>
            </a:r>
            <a:endParaRPr lang="en-US" dirty="0" smtClean="0"/>
          </a:p>
          <a:p>
            <a:pPr lvl="3"/>
            <a:r>
              <a:rPr lang="en-US" dirty="0" smtClean="0"/>
              <a:t>Ok</a:t>
            </a:r>
          </a:p>
          <a:p>
            <a:pPr lvl="3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965" y="1622207"/>
            <a:ext cx="6339130" cy="339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5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61359"/>
            <a:ext cx="8596668" cy="1320800"/>
          </a:xfrm>
        </p:spPr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748016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Analyze</a:t>
            </a:r>
          </a:p>
          <a:p>
            <a:pPr lvl="1"/>
            <a:r>
              <a:rPr lang="en-US" dirty="0" smtClean="0"/>
              <a:t>Regression</a:t>
            </a:r>
          </a:p>
          <a:p>
            <a:pPr lvl="2"/>
            <a:r>
              <a:rPr lang="en-US" dirty="0" smtClean="0"/>
              <a:t>Linear</a:t>
            </a:r>
          </a:p>
          <a:p>
            <a:pPr lvl="3"/>
            <a:r>
              <a:rPr lang="en-US" dirty="0" smtClean="0"/>
              <a:t>Dependent – </a:t>
            </a:r>
            <a:r>
              <a:rPr lang="en-US" dirty="0" err="1" smtClean="0"/>
              <a:t>BloodPressure</a:t>
            </a:r>
            <a:endParaRPr lang="en-US" dirty="0" smtClean="0"/>
          </a:p>
          <a:p>
            <a:pPr lvl="3"/>
            <a:r>
              <a:rPr lang="en-US" dirty="0" smtClean="0"/>
              <a:t>Block 1 0f 1 – </a:t>
            </a:r>
            <a:r>
              <a:rPr lang="en-US" dirty="0" err="1" smtClean="0"/>
              <a:t>CoffeeIntake</a:t>
            </a:r>
            <a:endParaRPr lang="en-US" dirty="0" smtClean="0"/>
          </a:p>
          <a:p>
            <a:pPr lvl="3"/>
            <a:r>
              <a:rPr lang="en-US" dirty="0" smtClean="0"/>
              <a:t>Plots</a:t>
            </a:r>
          </a:p>
          <a:p>
            <a:pPr lvl="4"/>
            <a:r>
              <a:rPr lang="en-US" dirty="0" smtClean="0"/>
              <a:t>Y - *ZRESID</a:t>
            </a:r>
          </a:p>
          <a:p>
            <a:pPr lvl="4"/>
            <a:r>
              <a:rPr lang="en-US" dirty="0" smtClean="0"/>
              <a:t>X - *ZPRED </a:t>
            </a:r>
          </a:p>
          <a:p>
            <a:pPr lvl="4"/>
            <a:r>
              <a:rPr lang="en-US" dirty="0" smtClean="0"/>
              <a:t>Check Histogram and Normal Probability Plot</a:t>
            </a:r>
          </a:p>
          <a:p>
            <a:pPr lvl="5"/>
            <a:r>
              <a:rPr lang="en-US" dirty="0" smtClean="0"/>
              <a:t>Ok </a:t>
            </a:r>
          </a:p>
          <a:p>
            <a:pPr lvl="3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350" y="863809"/>
            <a:ext cx="7766649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5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325987" cy="3880773"/>
          </a:xfrm>
        </p:spPr>
        <p:txBody>
          <a:bodyPr/>
          <a:lstStyle/>
          <a:p>
            <a:r>
              <a:rPr lang="en-US" dirty="0" smtClean="0"/>
              <a:t>R-squared = .474 -&gt; this means that approximately 47% of the variation in Blood Pressure can be explained by Coffee Intake</a:t>
            </a:r>
          </a:p>
          <a:p>
            <a:r>
              <a:rPr lang="en-US" dirty="0" smtClean="0"/>
              <a:t>Beta = 3.694 -&gt; for every 1 unit increase in Coffee Intake there is on average an increase in Blood Pressure by </a:t>
            </a:r>
            <a:r>
              <a:rPr lang="en-US" smtClean="0"/>
              <a:t>3.694 units.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325" y="451179"/>
            <a:ext cx="73056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75" y="39390"/>
            <a:ext cx="7742095" cy="681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9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525" y="0"/>
            <a:ext cx="8479766" cy="686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6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637" y="0"/>
            <a:ext cx="8731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9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446757" cy="3880773"/>
          </a:xfrm>
        </p:spPr>
        <p:txBody>
          <a:bodyPr/>
          <a:lstStyle/>
          <a:p>
            <a:r>
              <a:rPr lang="en-US" dirty="0" smtClean="0"/>
              <a:t>Analyze</a:t>
            </a:r>
          </a:p>
          <a:p>
            <a:pPr lvl="1"/>
            <a:r>
              <a:rPr lang="en-US" dirty="0" smtClean="0"/>
              <a:t>Correlate </a:t>
            </a:r>
          </a:p>
          <a:p>
            <a:pPr lvl="2"/>
            <a:r>
              <a:rPr lang="en-US" dirty="0" smtClean="0"/>
              <a:t>Bivariate</a:t>
            </a:r>
          </a:p>
          <a:p>
            <a:pPr lvl="3"/>
            <a:r>
              <a:rPr lang="en-US" dirty="0" smtClean="0"/>
              <a:t>Check Pearson and Spearman</a:t>
            </a:r>
          </a:p>
          <a:p>
            <a:pPr lvl="4"/>
            <a:r>
              <a:rPr lang="en-US" dirty="0" smtClean="0"/>
              <a:t>Ok</a:t>
            </a:r>
          </a:p>
          <a:p>
            <a:pPr lvl="4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238" y="1433961"/>
            <a:ext cx="57626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5661"/>
      </p:ext>
    </p:extLst>
  </p:cSld>
  <p:clrMapOvr>
    <a:masterClrMapping/>
  </p:clrMapOvr>
</p:sld>
</file>

<file path=ppt/theme/theme1.xml><?xml version="1.0" encoding="utf-8"?>
<a:theme xmlns:a="http://schemas.openxmlformats.org/drawingml/2006/main" name="3_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123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3_Facet</vt:lpstr>
      <vt:lpstr>Methods 1 Lab</vt:lpstr>
      <vt:lpstr>Data</vt:lpstr>
      <vt:lpstr>2 Way ANOVA </vt:lpstr>
      <vt:lpstr>Regression</vt:lpstr>
      <vt:lpstr>Regression </vt:lpstr>
      <vt:lpstr>PowerPoint Presentation</vt:lpstr>
      <vt:lpstr>PowerPoint Presentation</vt:lpstr>
      <vt:lpstr>PowerPoint Presentation</vt:lpstr>
      <vt:lpstr>Correlation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1 Lab</dc:title>
  <dc:creator>Jonathan Beall</dc:creator>
  <cp:lastModifiedBy>Jonathan Beall</cp:lastModifiedBy>
  <cp:revision>13</cp:revision>
  <dcterms:created xsi:type="dcterms:W3CDTF">2017-11-28T02:21:25Z</dcterms:created>
  <dcterms:modified xsi:type="dcterms:W3CDTF">2017-11-28T20:49:44Z</dcterms:modified>
</cp:coreProperties>
</file>