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/>
    <p:restoredTop sz="94647"/>
  </p:normalViewPr>
  <p:slideViewPr>
    <p:cSldViewPr snapToGrid="0" snapToObjects="1">
      <p:cViewPr varScale="1">
        <p:scale>
          <a:sx n="97" d="100"/>
          <a:sy n="97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7B8-4E9D-4841-AF2F-9156582D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E9FA1-137D-954F-A39E-8193E094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A402-E918-B648-B09C-39D13DA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6256-98FF-D54A-87C4-3D51E18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1CD3-9D1D-6843-ADEE-4DD0AFCE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A3CB-9E30-3447-A295-720BFEFC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9E87E-4EE0-8D40-BBC9-47AA0BE4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E963-3169-E846-BB33-C6C11627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A15B-3111-DF41-B0C0-0A53BAB2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892D-A972-FD4D-A9B6-F87EC5D7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3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CB9D1-AA80-924A-B945-1AEA78BEA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B3CB0-892F-884A-94D2-15398E8B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60F1-0DA4-A049-9DEF-40E1BF3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8DB89-2AC0-BC48-87FE-8C64FE53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1F6F-21BB-294E-B54C-34281065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E54F-CA23-0846-AFBB-8718CA9F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5054-FBD9-B246-A79D-C26F28E9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C949-3AEA-C94D-A2D7-7490618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9EA1-3D99-5443-8834-4D9108C7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EC77-76BF-F54D-AA25-970F38F8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CDB-01E2-934D-ACCB-FC7719EB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7085-8917-C74B-8E4B-9FA4016D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AEA6-FE81-9D44-BB75-62E4ECD4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B50E-28A9-6F44-A694-5C1C6D46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86F3-9CB8-0441-A318-64E675B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2906-ABA2-2F49-AC57-A637307B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A10D-0253-6040-B3AF-6CC61012A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6B7A8-181C-E141-A8D7-51A45E6D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E761-40E4-214C-BE35-1D7BD57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F3DA0-BD25-DA4C-BCA2-1AF6CC3E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F4DC-A308-8948-82C4-7EDB5481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770-A4F3-504B-A95D-5F19916D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ACD2-DD2D-FC4E-90A2-54ECE505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2661A-3379-C94D-BE5B-1A468CCA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08A8B-30D6-ED4E-999F-8C120658B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FE589-7A3A-A04A-BBAB-2319ACCB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67E4A-A89D-E043-8A29-314573BF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0581F-EBB2-9544-9BEB-8AE46AE3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26A4B-225F-7244-8C08-FC2533E4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7F5F-93CD-3748-9F37-2DC543EC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BE6E9-E628-6A42-ABB9-7D86B52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9F8A-8963-DB4C-8513-4F72203D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148F0-67B1-F04B-822B-D323F605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20E33-E960-C74C-9C7A-62644895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47C7-07EE-174B-BBC5-68C2EAAC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B8E32-E52C-E547-848D-40D2347A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1CC-B6AA-9145-BF6A-77843CE9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E201-12F9-8A4A-B445-4A230D76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423DD-D02F-FA46-9D73-E3896875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95336-223E-2944-B4B2-0C883C4B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AC70-D78B-C945-A273-7096C19D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A53E5-2ACD-4C4A-9039-FE877257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B15A-ED4D-F94D-A384-2C97D24A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6BF90-C887-8447-B31E-118D3E08F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730D9-6462-E746-9CE3-DD0456916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F172-6AD7-2244-AF3B-30C598F1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634D-4135-C24C-9361-98E67A48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D4E9-59A8-AE4D-A944-A9371633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9488B-47A7-1243-B7F7-4FD4D722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5899-B8E0-5449-8E6D-6ED6E972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7ED1-C64D-D543-83BB-99EA9A1AB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D4-BC30-CC46-A37C-B67CCDF8107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C98E-C19A-9C46-961C-1F55E97DB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2ECD-9006-B141-AB09-016ECF958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BFBF-7FBB-4F48-9A4B-566B9214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4C13-EC02-A141-A48A-CBD6CAB16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Cosine Similarity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6465F-CA55-CF45-944C-20202F462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BD07-D390-3A4D-8F98-343FB06F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Cosine Sim.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637F8-5DB0-F545-8F11-F80540386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90" y="1690688"/>
            <a:ext cx="59581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A30E0-7681-384A-ADEF-648FF2493317}"/>
              </a:ext>
            </a:extLst>
          </p:cNvPr>
          <p:cNvSpPr txBox="1"/>
          <p:nvPr/>
        </p:nvSpPr>
        <p:spPr>
          <a:xfrm>
            <a:off x="8227541" y="1690688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Approximately Beta(0.57,5.92)</a:t>
            </a:r>
          </a:p>
          <a:p>
            <a:r>
              <a:rPr lang="en-US" dirty="0"/>
              <a:t>Using method of moments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B7A6F-1053-2449-95F7-32971B069550}"/>
              </a:ext>
            </a:extLst>
          </p:cNvPr>
          <p:cNvSpPr txBox="1"/>
          <p:nvPr/>
        </p:nvSpPr>
        <p:spPr>
          <a:xfrm>
            <a:off x="8452022" y="3052119"/>
            <a:ext cx="12827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Percentiles</a:t>
            </a:r>
          </a:p>
          <a:p>
            <a:r>
              <a:rPr lang="en-US" dirty="0"/>
              <a:t>25%: 0.02</a:t>
            </a:r>
          </a:p>
          <a:p>
            <a:r>
              <a:rPr lang="en-US" dirty="0"/>
              <a:t>50%: 0.05</a:t>
            </a:r>
          </a:p>
          <a:p>
            <a:r>
              <a:rPr lang="en-US" dirty="0"/>
              <a:t>75%: 0.12 </a:t>
            </a:r>
          </a:p>
          <a:p>
            <a:r>
              <a:rPr lang="en-US" dirty="0"/>
              <a:t>95%: 0.29 </a:t>
            </a:r>
          </a:p>
          <a:p>
            <a:r>
              <a:rPr lang="en-US" dirty="0"/>
              <a:t>97.5%: 0.37</a:t>
            </a:r>
          </a:p>
          <a:p>
            <a:r>
              <a:rPr lang="en-US" dirty="0"/>
              <a:t>99%: 0.49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6672-87AB-2945-BF30-7911A94F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Query Example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B3310C-A373-F941-BE63-E51C363F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64300" cy="431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21C5C7-2DD4-B247-B965-BAF2920181DB}"/>
              </a:ext>
            </a:extLst>
          </p:cNvPr>
          <p:cNvSpPr txBox="1"/>
          <p:nvPr/>
        </p:nvSpPr>
        <p:spPr>
          <a:xfrm>
            <a:off x="7805530" y="1934817"/>
            <a:ext cx="3296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= 0.49</a:t>
            </a:r>
          </a:p>
          <a:p>
            <a:r>
              <a:rPr lang="en-US" dirty="0"/>
              <a:t>P(cos &gt; 0.49) = 0.01</a:t>
            </a:r>
          </a:p>
          <a:p>
            <a:r>
              <a:rPr lang="en-US" dirty="0"/>
              <a:t>E[# of edges] = 18C2 * 0.01 = 1.5</a:t>
            </a:r>
          </a:p>
          <a:p>
            <a:endParaRPr lang="en-US" dirty="0"/>
          </a:p>
          <a:p>
            <a:r>
              <a:rPr lang="en-US" dirty="0"/>
              <a:t>Number of edges found = 11</a:t>
            </a:r>
          </a:p>
          <a:p>
            <a:r>
              <a:rPr lang="en-US" dirty="0"/>
              <a:t>P-value = 1-pbinom(11,153,2) = 0</a:t>
            </a:r>
          </a:p>
        </p:txBody>
      </p:sp>
    </p:spTree>
    <p:extLst>
      <p:ext uri="{BB962C8B-B14F-4D97-AF65-F5344CB8AC3E}">
        <p14:creationId xmlns:p14="http://schemas.microsoft.com/office/powerpoint/2010/main" val="16506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1BB2-71B8-0A4F-B198-6CDEB5B6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Pam50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5C146-3ECA-6349-8BC8-CC345896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80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C1A8E-3AC7-D44C-B3A9-21458FB522EB}"/>
              </a:ext>
            </a:extLst>
          </p:cNvPr>
          <p:cNvSpPr txBox="1"/>
          <p:nvPr/>
        </p:nvSpPr>
        <p:spPr>
          <a:xfrm>
            <a:off x="6626235" y="1720540"/>
            <a:ext cx="4479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50C2 = 1225 possible pairs</a:t>
            </a:r>
          </a:p>
          <a:p>
            <a:r>
              <a:rPr lang="en-US" dirty="0"/>
              <a:t>Only 288 pairs are non-missing</a:t>
            </a:r>
          </a:p>
          <a:p>
            <a:r>
              <a:rPr lang="en-US" dirty="0"/>
              <a:t>E[# of edges] = 0.01 * 288 =2.88</a:t>
            </a:r>
          </a:p>
          <a:p>
            <a:endParaRPr lang="en-US" dirty="0"/>
          </a:p>
          <a:p>
            <a:r>
              <a:rPr lang="en-US" dirty="0"/>
              <a:t># of edges found = 6</a:t>
            </a:r>
          </a:p>
          <a:p>
            <a:r>
              <a:rPr lang="en-US" dirty="0"/>
              <a:t>P-value = 0.03</a:t>
            </a:r>
          </a:p>
        </p:txBody>
      </p:sp>
    </p:spTree>
    <p:extLst>
      <p:ext uri="{BB962C8B-B14F-4D97-AF65-F5344CB8AC3E}">
        <p14:creationId xmlns:p14="http://schemas.microsoft.com/office/powerpoint/2010/main" val="195086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B428-BAC4-544D-878B-61372F8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7E58-EE56-A748-AEAE-79298441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Cosine Similarity Validation</vt:lpstr>
      <vt:lpstr>Distribution of Cosine Sim.</vt:lpstr>
      <vt:lpstr>Network Query Example</vt:lpstr>
      <vt:lpstr>Pam50 Example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Cosine Similarity Validation</dc:title>
  <dc:creator>Carter Allen</dc:creator>
  <cp:lastModifiedBy>Carter Allen</cp:lastModifiedBy>
  <cp:revision>5</cp:revision>
  <dcterms:created xsi:type="dcterms:W3CDTF">2018-09-10T16:22:59Z</dcterms:created>
  <dcterms:modified xsi:type="dcterms:W3CDTF">2018-09-10T17:41:12Z</dcterms:modified>
</cp:coreProperties>
</file>