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3"/>
  </p:notesMasterIdLst>
  <p:sldIdLst>
    <p:sldId id="259" r:id="rId2"/>
    <p:sldId id="323" r:id="rId3"/>
    <p:sldId id="325" r:id="rId4"/>
    <p:sldId id="327" r:id="rId5"/>
    <p:sldId id="324" r:id="rId6"/>
    <p:sldId id="265" r:id="rId7"/>
    <p:sldId id="266" r:id="rId8"/>
    <p:sldId id="267" r:id="rId9"/>
    <p:sldId id="268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2" r:id="rId52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2"/>
    <p:restoredTop sz="94611"/>
  </p:normalViewPr>
  <p:slideViewPr>
    <p:cSldViewPr snapToGrid="0" snapToObjects="1">
      <p:cViewPr varScale="1">
        <p:scale>
          <a:sx n="65" d="100"/>
          <a:sy n="65" d="100"/>
        </p:scale>
        <p:origin x="2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64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63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415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09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EVALUTATING MODEL FIT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EVALUATING DATA SETS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7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FULL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3294529" y="4417359"/>
            <a:ext cx="1585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449660" y="2756647"/>
            <a:ext cx="2178424" cy="3321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>
            <a:off x="7058537" y="4417359"/>
            <a:ext cx="139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6864076" y="1860079"/>
            <a:ext cx="3764008" cy="5829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18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0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828799"/>
            <a:ext cx="8535892" cy="524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u="sng" dirty="0" smtClean="0">
                <a:latin typeface="Arial" charset="0"/>
                <a:ea typeface="Arial" charset="0"/>
                <a:cs typeface="Arial" charset="0"/>
                <a:sym typeface="Georgia"/>
              </a:rPr>
              <a:t>PROBLEMS WITH THIS APPROACH: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Purpose of a model is to use it again!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On a different dataset!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But how do we know those data will be comparable?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What if there is some bias in our available data? 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743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WHY NOT TEST THE MODEL FIRST?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8"/>
            <a:ext cx="2178424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16105" y="4439576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116105" y="2778864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58537" y="4439576"/>
            <a:ext cx="1428312" cy="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 flipV="1">
            <a:off x="3294529" y="4417359"/>
            <a:ext cx="1585584" cy="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86849" y="6035976"/>
            <a:ext cx="3518453" cy="12022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969325" y="5011337"/>
            <a:ext cx="2517524" cy="162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2 0.02913 L 0.16394 0.12608 C 0.19787 0.14913 0.24707 0.15543 0.29687 0.14304 C 0.35302 0.12848 0.39697 0.09935 0.42602 0.06065 L 0.56726 -0.11218 " pathEditMode="relative" rAng="21120000" ptsTypes="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67" y="2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9 0.00217 L 0.13867 0.01978 C 0.16736 0.02391 0.20996 0.02239 0.25439 0.01543 C 0.30481 0.00761 0.34473 -0.0037 0.37256 -0.01674 L 0.50598 -0.07631 " pathEditMode="relative" rAng="21300000" ptsTypes="A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2" y="-13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2 -0.01196 L 0.00012 0.116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13" grpId="0" animBg="1"/>
      <p:bldP spid="16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TRAINING VS TESTING SET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8535892" cy="5780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Imagine we had a 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972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LINEAR MODELS AND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import 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 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['registered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x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[['temp', 'hum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']]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().fit(x, y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1655</Words>
  <Application>Microsoft Macintosh PowerPoint</Application>
  <PresentationFormat>Custom</PresentationFormat>
  <Paragraphs>322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181</cp:revision>
  <dcterms:modified xsi:type="dcterms:W3CDTF">2017-03-06T01:06:23Z</dcterms:modified>
</cp:coreProperties>
</file>