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43"/>
  </p:notesMasterIdLst>
  <p:sldIdLst>
    <p:sldId id="259" r:id="rId2"/>
    <p:sldId id="260" r:id="rId3"/>
    <p:sldId id="263" r:id="rId4"/>
    <p:sldId id="264" r:id="rId5"/>
    <p:sldId id="265" r:id="rId6"/>
    <p:sldId id="266" r:id="rId7"/>
    <p:sldId id="267" r:id="rId8"/>
    <p:sldId id="303" r:id="rId9"/>
    <p:sldId id="306" r:id="rId10"/>
    <p:sldId id="307" r:id="rId11"/>
    <p:sldId id="304" r:id="rId12"/>
    <p:sldId id="308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09" r:id="rId34"/>
    <p:sldId id="310" r:id="rId35"/>
    <p:sldId id="311" r:id="rId36"/>
    <p:sldId id="312" r:id="rId37"/>
    <p:sldId id="295" r:id="rId38"/>
    <p:sldId id="296" r:id="rId39"/>
    <p:sldId id="298" r:id="rId40"/>
    <p:sldId id="300" r:id="rId41"/>
    <p:sldId id="301" r:id="rId4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3"/>
  </p:normalViewPr>
  <p:slideViewPr>
    <p:cSldViewPr snapToGrid="0" snapToObjects="1">
      <p:cViewPr varScale="1">
        <p:scale>
          <a:sx n="98" d="100"/>
          <a:sy n="98" d="100"/>
        </p:scale>
        <p:origin x="320" y="200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255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REGRESSION </a:t>
            </a: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ANALYSIS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R-squared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,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central metric introduced for linear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Which model performed better, one with an r-squared of 0.79 or 0.81?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R-squared measures explain variance.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But does it tell the magnitude or scale of error?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explore loss functions and find ways to refine our model.</a:t>
            </a:r>
          </a:p>
        </p:txBody>
      </p:sp>
    </p:spTree>
    <p:extLst>
      <p:ext uri="{BB962C8B-B14F-4D97-AF65-F5344CB8AC3E}">
        <p14:creationId xmlns:p14="http://schemas.microsoft.com/office/powerpoint/2010/main" val="313934275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8_r_squa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90" y="1732845"/>
            <a:ext cx="7620000" cy="4864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040" y="614383"/>
            <a:ext cx="19866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Residuals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123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Checks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SIMPLE LINEAR </a:t>
            </a: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REGRESSION ASSUMPTIONS</a:t>
            </a:r>
            <a:b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</a:b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1693963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Linear regression works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best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data is normally distributed (but doesn’t have to be)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X’s significantly explain y (have low p-values)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X’s are independent of each other (low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multicollinearity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Resulting values pass linear assumption (depends upon problem)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data is not normally distributed, we could introduce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bias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plot shows a relationship between two values, though not a linear solution.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 that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lmplot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() returns a straight line plot.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LAB: REGRESSING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 Hebrew" charset="-79"/>
                <a:ea typeface="Arial Hebrew" charset="-79"/>
                <a:cs typeface="Arial Hebrew" charset="-79"/>
                <a:sym typeface="Oswald"/>
              </a:rPr>
              <a:t>GUIDED PRACTICE	</a:t>
            </a:r>
            <a:endParaRPr lang="en-US" sz="3200" b="1" dirty="0">
              <a:latin typeface="Arial Hebrew" charset="-79"/>
              <a:ea typeface="Arial Hebrew" charset="-79"/>
              <a:cs typeface="Arial Hebrew" charset="-79"/>
              <a:sym typeface="Oswald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100"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USING SEABORN TO GENERATE SIMPLE LINEAR MODEL PLOTS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Update and complete the code in the starter notebook to use </a:t>
            </a:r>
            <a:r>
              <a:rPr lang="en-US" sz="1800" b="1" dirty="0" err="1">
                <a:latin typeface="Arial" charset="0"/>
                <a:ea typeface="Arial" charset="0"/>
                <a:cs typeface="Arial" charset="0"/>
              </a:rPr>
              <a:t>lmplot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and display correlations between body weight and two dependent variables: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sleep_rem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awake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634999" y="736600"/>
            <a:ext cx="12173827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Oswald"/>
              </a:rPr>
              <a:t>ACTIVITY: GENERATE SINGLE VARIABLE LINEAR MODEL PLOTS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SIGNIFICANCE IS KEY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does the residual plot tell us?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can we use the linear assumption?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DEMO:  SIGNIFICANCE IS KEY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USING THE LINEAR REGRESSION OBJECT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 Hebrew" charset="-79"/>
                <a:ea typeface="Arial Hebrew" charset="-79"/>
                <a:cs typeface="Arial Hebrew" charset="-79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 Hebrew" charset="-79"/>
                <a:ea typeface="Arial Hebrew" charset="-79"/>
                <a:cs typeface="Arial Hebrew" charset="-79"/>
                <a:sym typeface="Georgia"/>
              </a:rPr>
              <a:t>Use the code on the following slide to complete #1.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11729028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want our multiple variables to be mostly independent to avoid multicollinearity.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look at a correlation matrix of our bike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0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MULTICOLLINEARITY WITH DUMMY VARIABLES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6000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Load the bike data.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Run through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/>
          <p:nvPr/>
        </p:nvSpPr>
        <p:spPr>
          <a:xfrm>
            <a:off x="635000" y="736600"/>
            <a:ext cx="1179023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Georgia"/>
              </a:rPr>
              <a:t>With a partner, complete the code on the following slide.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Georgia"/>
              </a:rPr>
              <a:t>Visualize the correlations of all the numerical features built into the dataset.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Georgia"/>
              </a:rPr>
              <a:t>Add the three significant weather situations into our current model.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linear_model.LinearRegression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bike_data.join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sns.diverging_palette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as_cmap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sns.heatmap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(correlations,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</a:t>
            </a:r>
            <a:r>
              <a:rPr lang="en-US" sz="18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which_variables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?]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Build a new model using a new y variable: registered riders.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Pay attention to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 distribution of riders (should we rescale the data?)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checking correlations between the variables and y variable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choosing features to avoid multicollinearity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model complexity vs. explanation of variance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1166782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Which variables make sense to dummy?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BONUS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BONUS MATERIAL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82452163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defines models as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objects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(in the OOP sense).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can use the following principles: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All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modeling classes are based on the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base estimator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This means all models take a similar form.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All estimators take a matrix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either sparse or dense.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Supervised estimators also take a vector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(the response).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Estimators can be customized through setting the appropriate parameters.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1120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Classes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are an abstraction for a complex set of ideas, e.g.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human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Specific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instances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of classes can be created as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objects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john_smith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 = human()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Objects have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properties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These are attributes or other information.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john_smith.age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john_smith.gender</a:t>
            </a:r>
            <a:endParaRPr lang="en-US" sz="2800" i="1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Object have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methods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john_smith.breathe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john_smith.walk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()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66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Oswald"/>
              </a:rPr>
              <a:t>CLASSES AND OBJECTS IN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618008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3968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General format for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generate an instance of an estimator class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 </a:t>
            </a:r>
            <a:r>
              <a:rPr lang="en-US" sz="1600" b="1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base_models.AnySKLearnObject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fit your data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estimator.fit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(X, y)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score it with the default scoring method (recommended to use the metrics module in the future)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estimator.score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(X, y)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predict a new set of data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estimator.predict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new_X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transform a new X if changes were made to the original X while fitting</a:t>
            </a:r>
            <a: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16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estimator.transform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1600" b="1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new_X</a:t>
            </a:r>
            <a:r>
              <a:rPr lang="en-US" sz="1600" b="1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LinearRegression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this information, we can build a simple process for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573050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should now be able to answer the following questions: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simple linear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makes multi-variable regressions more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challenges do they introduce?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you dummy a category variable?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you avoid a singular matrix?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has been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acquired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Today we’ll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refine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the data and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We’ll also use plots to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represent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THANKS!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2" name="Shape 55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Reid Offringa, PhD</a:t>
            </a:r>
            <a:endParaRPr lang="en-US" sz="3600" b="1" i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</a:t>
            </a:r>
            <a:r>
              <a:rPr lang="en-US" sz="2500" b="0" i="0" u="none" strike="noStrike" cap="none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eid.offringa@gmail.com</a:t>
            </a:r>
            <a:endParaRPr lang="en-US" sz="2500" b="0" i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Def:  Explanation of a continuous variable given a series of independent variables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Explain the relationship between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                                                  using the starting point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the power in                                   explanation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m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2" name="Picture 1" descr="08_slope_interce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23" y="2847478"/>
            <a:ext cx="4514850" cy="2628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linear regression uses linear algebra to explain the relationship between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multiple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x’s and 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more sophisticated version:  y = beta * X + alpha (+ error)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Explain the relationship between the matrix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X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a dependent vector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using a y-intercept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alpha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the relative coefficients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beta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423" y="688554"/>
            <a:ext cx="2500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Least Squares </a:t>
            </a:r>
            <a:endParaRPr lang="en-US" sz="2800" dirty="0"/>
          </a:p>
        </p:txBody>
      </p:sp>
      <p:pic>
        <p:nvPicPr>
          <p:cNvPr id="4" name="Picture 3" descr="08_estimating_coeffici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" y="1622487"/>
            <a:ext cx="11828369" cy="4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R-SQUARES AND RESIDUALS</a:t>
            </a:r>
          </a:p>
        </p:txBody>
      </p:sp>
    </p:spTree>
    <p:extLst>
      <p:ext uri="{BB962C8B-B14F-4D97-AF65-F5344CB8AC3E}">
        <p14:creationId xmlns:p14="http://schemas.microsoft.com/office/powerpoint/2010/main" val="80497484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1252</Words>
  <Application>Microsoft Macintosh PowerPoint</Application>
  <PresentationFormat>Custom</PresentationFormat>
  <Paragraphs>243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 Hebrew</vt:lpstr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4 : Lesson 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89</cp:revision>
  <dcterms:modified xsi:type="dcterms:W3CDTF">2017-02-25T22:47:00Z</dcterms:modified>
</cp:coreProperties>
</file>