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2F9803-1600-48F0-8EBC-C31D27D16A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little_lemon_data_visualisation_workbook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42DB76-FCE3-4B80-8787-E6192F88A9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2024-06-29 5:24:45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Sales" id="2" name="slide2">
            <a:extLst>
              <a:ext uri="{FF2B5EF4-FFF2-40B4-BE49-F238E27FC236}">
                <a16:creationId xmlns:a16="http://schemas.microsoft.com/office/drawing/2014/main" id="{47575C97-4CF0-4C5D-B313-8732664910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7" y="0"/>
            <a:ext cx="1184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DC95505C-AB4C-4665-812D-B04A97AE9F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75" y="0"/>
            <a:ext cx="348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" id="4" name="slide4">
            <a:extLst>
              <a:ext uri="{FF2B5EF4-FFF2-40B4-BE49-F238E27FC236}">
                <a16:creationId xmlns:a16="http://schemas.microsoft.com/office/drawing/2014/main" id="{8BDF5D6B-2946-437E-9B95-CA92738A5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31" y="0"/>
            <a:ext cx="7451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&amp;amp; Profit" id="5" name="slide5">
            <a:extLst>
              <a:ext uri="{FF2B5EF4-FFF2-40B4-BE49-F238E27FC236}">
                <a16:creationId xmlns:a16="http://schemas.microsoft.com/office/drawing/2014/main" id="{FB34DD12-00B9-4E12-9F9C-5E0170A009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02" y="0"/>
            <a:ext cx="6897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ustomer Dashboard" id="6" name="slide6">
            <a:extLst>
              <a:ext uri="{FF2B5EF4-FFF2-40B4-BE49-F238E27FC236}">
                <a16:creationId xmlns:a16="http://schemas.microsoft.com/office/drawing/2014/main" id="{625854E4-A282-4C7E-9E2C-D2180DB320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2024-06-29T21:24:46Z</dcterms:created>
  <dcterms:modified xsi:type="dcterms:W3CDTF">2024-06-29T21:24:46Z</dcterms:modified>
</cp:coreProperties>
</file>