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2851"/>
            <a:ext cx="8968083" cy="275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Shape 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5" y="4243844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2590077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111714" y="2590077"/>
            <a:ext cx="30771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80322" y="2733708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0322" y="4394039"/>
            <a:ext cx="8144134" cy="1117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255346" y="2750336"/>
            <a:ext cx="1171887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680322" y="4711616"/>
            <a:ext cx="9613858" cy="453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680322" y="609597"/>
            <a:ext cx="9613858" cy="3589574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0318" y="5169582"/>
            <a:ext cx="9613861" cy="622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729454" y="4711308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Shape 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680322" y="609597"/>
            <a:ext cx="9613858" cy="3592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0322" y="4711614"/>
            <a:ext cx="9613858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729454" y="4711614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Shape 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127855" y="609597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402287" y="3653378"/>
            <a:ext cx="815657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680322" y="4711614"/>
            <a:ext cx="9613858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729454" y="4709925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35" name="Shape 135"/>
          <p:cNvSpPr txBox="1"/>
          <p:nvPr/>
        </p:nvSpPr>
        <p:spPr>
          <a:xfrm>
            <a:off x="583572" y="74811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9662809" y="30335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680318" y="4711614"/>
            <a:ext cx="9613861" cy="588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0320" y="5300148"/>
            <a:ext cx="9613861" cy="502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729454" y="4709925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Shape 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69222" y="753227"/>
            <a:ext cx="9624959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60945" y="2336873"/>
            <a:ext cx="30700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4" type="body"/>
          </p:nvPr>
        </p:nvSpPr>
        <p:spPr>
          <a:xfrm>
            <a:off x="3945469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5" type="body"/>
          </p:nvPr>
        </p:nvSpPr>
        <p:spPr>
          <a:xfrm>
            <a:off x="7224156" y="2336873"/>
            <a:ext cx="307002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6" type="body"/>
          </p:nvPr>
        </p:nvSpPr>
        <p:spPr>
          <a:xfrm>
            <a:off x="7224156" y="3022673"/>
            <a:ext cx="3070024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680322" y="753227"/>
            <a:ext cx="9613859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0318" y="4297503"/>
            <a:ext cx="30497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/>
          <p:nvPr>
            <p:ph idx="2" type="pic"/>
          </p:nvPr>
        </p:nvSpPr>
        <p:spPr>
          <a:xfrm>
            <a:off x="680318" y="2336873"/>
            <a:ext cx="3049704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680318" y="4873764"/>
            <a:ext cx="3049704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Shape 172"/>
          <p:cNvSpPr/>
          <p:nvPr>
            <p:ph idx="5" type="pic"/>
          </p:nvPr>
        </p:nvSpPr>
        <p:spPr>
          <a:xfrm>
            <a:off x="3945469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6" type="body"/>
          </p:nvPr>
        </p:nvSpPr>
        <p:spPr>
          <a:xfrm>
            <a:off x="3944117" y="4873764"/>
            <a:ext cx="3067296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Shape 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5400000">
            <a:off x="8116207" y="1869394"/>
            <a:ext cx="5106987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5400000">
            <a:off x="9868201" y="5372402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 rot="5400000">
            <a:off x="8489251" y="2249575"/>
            <a:ext cx="4353759" cy="107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 rot="5400000">
            <a:off x="2452029" y="-1162110"/>
            <a:ext cx="5326588" cy="88700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6807125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680320" y="5936187"/>
            <a:ext cx="6126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10097550" y="5398632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86907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-1" y="2726266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0585825" y="2726266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680322" y="2869894"/>
            <a:ext cx="9613859" cy="1090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0322" y="4232171"/>
            <a:ext cx="9613859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729454" y="2869894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Shape 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0320" y="2336873"/>
            <a:ext cx="4698357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680318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906350" y="2336873"/>
            <a:ext cx="4472327" cy="6931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5820153" y="2336873"/>
            <a:ext cx="4474027" cy="69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680320" y="753227"/>
            <a:ext cx="9613858" cy="1080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685846" y="2336873"/>
            <a:ext cx="5608335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80322" y="2336872"/>
            <a:ext cx="3790077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680322" y="753227"/>
            <a:ext cx="9613856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868332" y="2336874"/>
            <a:ext cx="5425848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0322" y="2336873"/>
            <a:ext cx="3876255" cy="3599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Shape 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680322" y="2733708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Graphics Final Project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680322" y="4394039"/>
            <a:ext cx="8144134" cy="111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Blake Erickson and Carter Riley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Theme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Function: Garry’s Mod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Aesthetics: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Great Outdoors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Objectives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 movement of the camera with arrow keys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Rotation of camera with mouse to see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Appl</a:t>
            </a:r>
            <a:r>
              <a:rPr lang="en-US"/>
              <a:t>y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large textures to cube surrounding camera to give appearance of being inside a large world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Mak</a:t>
            </a:r>
            <a:r>
              <a:rPr lang="en-US"/>
              <a:t>e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 sun </a:t>
            </a:r>
            <a:r>
              <a:rPr lang="en-US"/>
              <a:t>for lighting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Ability to spawn an object with the press of a button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drew inspiration from…</a:t>
            </a:r>
            <a:b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Field and sky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Making a world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Space exploration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Moving around an open world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Car Navigation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Manipulating the world with the mouse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Lit Cylinder Textured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Applying light to textured objects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Difficulties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lookat for both movement and looking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Updating mouse location without clicking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a ‘skybox’ as a single cube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Implementing multiple VAO’s and VBO’s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Instantiating objects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Limitations of available libraries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/>
              <a:t>For the final product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Chang</a:t>
            </a:r>
            <a:r>
              <a:rPr lang="en-US"/>
              <a:t>e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movement from lookAt to translating the model view matrix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Create a skybox using textures for each face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Complete ability to create objects 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Ensure functionality of lighting on objects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Work-in-progress demo and code walkthrough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