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FE0-E704-BF41-9DC4-C765A7BE7CEB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Oregon data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608" y="1180341"/>
            <a:ext cx="2540107" cy="2261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Primary data sources: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Orestar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Candidate filings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Voter registry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811" y="1180341"/>
            <a:ext cx="1781173" cy="2261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 import and work up:</a:t>
            </a:r>
          </a:p>
          <a:p>
            <a:r>
              <a:rPr lang="en-US" dirty="0" smtClean="0"/>
              <a:t>Scraping 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 smtClean="0"/>
              <a:t>(R, python, SQL) 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025011" y="693427"/>
            <a:ext cx="2725969" cy="221500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9136" y="4070959"/>
            <a:ext cx="1657265" cy="1425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OpenResty</a:t>
            </a:r>
            <a:r>
              <a:rPr lang="en-US" dirty="0" smtClean="0"/>
              <a:t>/NGINX combination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336" y="5142546"/>
            <a:ext cx="1912148" cy="120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Front end: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</a:t>
            </a:r>
            <a:r>
              <a:rPr lang="en-US" dirty="0"/>
              <a:t>3</a:t>
            </a:r>
          </a:p>
        </p:txBody>
      </p:sp>
      <p:pic>
        <p:nvPicPr>
          <p:cNvPr id="10" name="Picture 9" descr="j0309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0" y="5495998"/>
            <a:ext cx="1302438" cy="854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376484" y="5923361"/>
            <a:ext cx="1748086" cy="91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3"/>
            <a:endCxn id="8" idx="2"/>
          </p:cNvCxnSpPr>
          <p:nvPr/>
        </p:nvCxnSpPr>
        <p:spPr>
          <a:xfrm flipV="1">
            <a:off x="6427008" y="5495998"/>
            <a:ext cx="1270761" cy="4273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1699" y="63507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  <a:endParaRPr lang="en-US" dirty="0"/>
          </a:p>
        </p:txBody>
      </p:sp>
      <p:cxnSp>
        <p:nvCxnSpPr>
          <p:cNvPr id="20" name="Elbow Connector 19"/>
          <p:cNvCxnSpPr>
            <a:stCxn id="21" idx="1"/>
            <a:endCxn id="9" idx="3"/>
          </p:cNvCxnSpPr>
          <p:nvPr/>
        </p:nvCxnSpPr>
        <p:spPr>
          <a:xfrm rot="10800000" flipV="1">
            <a:off x="3376484" y="4783481"/>
            <a:ext cx="1275688" cy="963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ouble Brace 20"/>
          <p:cNvSpPr/>
          <p:nvPr/>
        </p:nvSpPr>
        <p:spPr>
          <a:xfrm>
            <a:off x="4652172" y="4589861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1"/>
            <a:endCxn id="21" idx="3"/>
          </p:cNvCxnSpPr>
          <p:nvPr/>
        </p:nvCxnSpPr>
        <p:spPr>
          <a:xfrm rot="10800000" flipV="1">
            <a:off x="5596968" y="4783479"/>
            <a:ext cx="127216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248558" y="3404107"/>
            <a:ext cx="13321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039496" y="2962647"/>
            <a:ext cx="464685" cy="1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6" idx="1"/>
          </p:cNvCxnSpPr>
          <p:nvPr/>
        </p:nvCxnSpPr>
        <p:spPr>
          <a:xfrm>
            <a:off x="3066715" y="2311079"/>
            <a:ext cx="542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>
            <a:off x="5389984" y="1800930"/>
            <a:ext cx="63502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6869136" y="3202734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7070066" y="3830466"/>
            <a:ext cx="480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89666" y="1630541"/>
            <a:ext cx="1858615" cy="1107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Posgres</a:t>
            </a:r>
            <a:r>
              <a:rPr lang="en-US" dirty="0" smtClean="0"/>
              <a:t> functions handling get requests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2133" y="1010557"/>
            <a:ext cx="5504361" cy="26945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133" y="3589973"/>
            <a:ext cx="55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Possibly run on someone’s home machine to keep the server on Amazon clean and simple.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133" y="259159"/>
            <a:ext cx="53415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aseline="-25000" dirty="0" smtClean="0"/>
              <a:t>How the data flows through Hack Oregon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streams:</a:t>
            </a:r>
          </a:p>
          <a:p>
            <a:pPr lvl="1"/>
            <a:r>
              <a:rPr lang="en-US" dirty="0" smtClean="0"/>
              <a:t>Candidate filings</a:t>
            </a:r>
          </a:p>
          <a:p>
            <a:pPr lvl="1"/>
            <a:r>
              <a:rPr lang="en-US" dirty="0" smtClean="0"/>
              <a:t>Committees table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GIS data</a:t>
            </a:r>
          </a:p>
          <a:p>
            <a:pPr lvl="1"/>
            <a:r>
              <a:rPr lang="en-US" dirty="0" smtClean="0"/>
              <a:t>Voter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93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027" y="1419684"/>
            <a:ext cx="1853098" cy="98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main dump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9042" y="1296585"/>
            <a:ext cx="1853098" cy="98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654" y="2806190"/>
            <a:ext cx="5818468" cy="609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steps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654" y="3868742"/>
            <a:ext cx="1853098" cy="492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whole 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1024" y="3868742"/>
            <a:ext cx="1853098" cy="492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621034" y="3881701"/>
            <a:ext cx="1253891" cy="89409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118" y="5022001"/>
            <a:ext cx="5413642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 creation (data work up scripts)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027" y="5721729"/>
            <a:ext cx="1904933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46092" y="5721729"/>
            <a:ext cx="1904933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8365" y="5721730"/>
            <a:ext cx="1904933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7259" y="5883704"/>
            <a:ext cx="1904933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8557" y="5883704"/>
            <a:ext cx="1904933" cy="323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111358" y="2605339"/>
            <a:ext cx="4017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853189" y="2543790"/>
            <a:ext cx="52479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1111356" y="3667891"/>
            <a:ext cx="4017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14740" y="3667891"/>
            <a:ext cx="4017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0"/>
          </p:cNvCxnSpPr>
          <p:nvPr/>
        </p:nvCxnSpPr>
        <p:spPr>
          <a:xfrm rot="16200000" flipH="1">
            <a:off x="3131359" y="4892420"/>
            <a:ext cx="246201" cy="12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4"/>
          </p:cNvCxnSpPr>
          <p:nvPr/>
        </p:nvCxnSpPr>
        <p:spPr>
          <a:xfrm rot="10800000" flipV="1">
            <a:off x="3874926" y="4114943"/>
            <a:ext cx="476099" cy="213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>
            <a:off x="2238752" y="4114944"/>
            <a:ext cx="382282" cy="213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</p:cNvCxnSpPr>
          <p:nvPr/>
        </p:nvCxnSpPr>
        <p:spPr>
          <a:xfrm rot="5400000">
            <a:off x="2098683" y="4559474"/>
            <a:ext cx="375780" cy="1948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 rot="5400000">
            <a:off x="3073049" y="5533840"/>
            <a:ext cx="3757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</p:cNvCxnSpPr>
          <p:nvPr/>
        </p:nvCxnSpPr>
        <p:spPr>
          <a:xfrm rot="16200000" flipH="1">
            <a:off x="4426062" y="4180826"/>
            <a:ext cx="376574" cy="2706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5" idx="0"/>
          </p:cNvCxnSpPr>
          <p:nvPr/>
        </p:nvCxnSpPr>
        <p:spPr>
          <a:xfrm rot="16200000" flipH="1">
            <a:off x="3537104" y="5069784"/>
            <a:ext cx="537754" cy="1090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4" idx="0"/>
          </p:cNvCxnSpPr>
          <p:nvPr/>
        </p:nvCxnSpPr>
        <p:spPr>
          <a:xfrm rot="5400000">
            <a:off x="2406456" y="5029221"/>
            <a:ext cx="537754" cy="1171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uble Bracket 28"/>
          <p:cNvSpPr/>
          <p:nvPr/>
        </p:nvSpPr>
        <p:spPr>
          <a:xfrm>
            <a:off x="6362727" y="2883938"/>
            <a:ext cx="2716478" cy="270900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tables: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raw_commmittees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raw_candidate_filings</a:t>
            </a:r>
          </a:p>
          <a:p>
            <a:pPr algn="ctr"/>
            <a:endParaRPr lang="en-US" dirty="0"/>
          </a:p>
        </p:txBody>
      </p:sp>
      <p:cxnSp>
        <p:nvCxnSpPr>
          <p:cNvPr id="33" name="Elbow Connector 32"/>
          <p:cNvCxnSpPr>
            <a:stCxn id="29" idx="1"/>
          </p:cNvCxnSpPr>
          <p:nvPr/>
        </p:nvCxnSpPr>
        <p:spPr>
          <a:xfrm rot="10800000" flipV="1">
            <a:off x="3641403" y="4238439"/>
            <a:ext cx="2721325" cy="413469"/>
          </a:xfrm>
          <a:prstGeom prst="bentConnector3">
            <a:avLst>
              <a:gd name="adj1" fmla="val 3809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2" y="-272118"/>
            <a:ext cx="55815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Scraper infrastructure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881" y="870882"/>
            <a:ext cx="1940164" cy="655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880" y="1727459"/>
            <a:ext cx="1940164" cy="655636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22" y="2585200"/>
            <a:ext cx="2189484" cy="54423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Number of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21" y="2252838"/>
            <a:ext cx="3235407" cy="120895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4999 or 5000 records, check date range and download records outside that date range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567493" y="1626988"/>
            <a:ext cx="200941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1566911" y="2484146"/>
            <a:ext cx="202105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62706" y="2857318"/>
            <a:ext cx="275215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0"/>
            <a:endCxn id="5" idx="3"/>
          </p:cNvCxnSpPr>
          <p:nvPr/>
        </p:nvCxnSpPr>
        <p:spPr>
          <a:xfrm rot="16200000" flipV="1">
            <a:off x="3548055" y="1145267"/>
            <a:ext cx="197561" cy="201758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549" y="3599791"/>
            <a:ext cx="2064825" cy="3887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all tables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0"/>
          </p:cNvCxnSpPr>
          <p:nvPr/>
        </p:nvCxnSpPr>
        <p:spPr>
          <a:xfrm rot="5400000">
            <a:off x="1432785" y="3364612"/>
            <a:ext cx="470356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34" idx="0"/>
          </p:cNvCxnSpPr>
          <p:nvPr/>
        </p:nvCxnSpPr>
        <p:spPr>
          <a:xfrm rot="16200000" flipH="1">
            <a:off x="1558645" y="4097845"/>
            <a:ext cx="218637" cy="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826" y="4207166"/>
            <a:ext cx="2254277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new committee Ids </a:t>
            </a:r>
            <a:r>
              <a:rPr lang="en-US" dirty="0" err="1" smtClean="0"/>
              <a:t>w</a:t>
            </a:r>
            <a:r>
              <a:rPr lang="en-US" dirty="0" smtClean="0"/>
              <a:t>/respect to current db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83454" y="4205578"/>
            <a:ext cx="1516170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 committee ids found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 flipV="1">
            <a:off x="2795103" y="4659105"/>
            <a:ext cx="688351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2754" y="4011207"/>
            <a:ext cx="3034797" cy="129579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 old scraper to download for those committees: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Transaction data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Committee data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  <a:endCxn id="39" idx="1"/>
          </p:cNvCxnSpPr>
          <p:nvPr/>
        </p:nvCxnSpPr>
        <p:spPr>
          <a:xfrm flipV="1">
            <a:off x="4999624" y="4659104"/>
            <a:ext cx="583130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9" idx="0"/>
            <a:endCxn id="28" idx="3"/>
          </p:cNvCxnSpPr>
          <p:nvPr/>
        </p:nvCxnSpPr>
        <p:spPr>
          <a:xfrm rot="16200000" flipV="1">
            <a:off x="4791741" y="1702794"/>
            <a:ext cx="217047" cy="43997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0267" y="5353072"/>
            <a:ext cx="2555395" cy="56943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records to database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rot="5400000">
            <a:off x="1548539" y="5233646"/>
            <a:ext cx="238852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3706195" y="5624472"/>
            <a:ext cx="1293429" cy="935495"/>
          </a:xfrm>
          <a:prstGeom prst="can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db</a:t>
            </a:r>
            <a:endParaRPr lang="en-US" dirty="0"/>
          </a:p>
        </p:txBody>
      </p:sp>
      <p:cxnSp>
        <p:nvCxnSpPr>
          <p:cNvPr id="69" name="Shape 68"/>
          <p:cNvCxnSpPr>
            <a:stCxn id="46" idx="2"/>
            <a:endCxn id="67" idx="2"/>
          </p:cNvCxnSpPr>
          <p:nvPr/>
        </p:nvCxnSpPr>
        <p:spPr>
          <a:xfrm rot="16200000" flipH="1">
            <a:off x="2602223" y="4988247"/>
            <a:ext cx="169715" cy="2038230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5594"/>
            <a:ext cx="8229600" cy="1143000"/>
          </a:xfrm>
        </p:spPr>
        <p:txBody>
          <a:bodyPr/>
          <a:lstStyle/>
          <a:p>
            <a:r>
              <a:rPr lang="en-US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26"/>
            <a:ext cx="8229600" cy="4525963"/>
          </a:xfrm>
        </p:spPr>
        <p:txBody>
          <a:bodyPr/>
          <a:lstStyle/>
          <a:p>
            <a:r>
              <a:rPr lang="en-US" dirty="0" smtClean="0"/>
              <a:t>Candidates switching parties</a:t>
            </a:r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617735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8156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615271"/>
            <a:ext cx="200495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8797" y="3615271"/>
            <a:ext cx="2419638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candidate_committees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46661" y="1775240"/>
            <a:ext cx="184013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Campaign_detail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8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working table giving several key pieces of candidate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11525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working_candidate_committees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314" y="4910667"/>
            <a:ext cx="3033486" cy="488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cc_grass_roots_in_state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5885" y="5897638"/>
            <a:ext cx="2220685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3314" y="3882573"/>
            <a:ext cx="3033486" cy="62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script: finds grass roots and in state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26191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raw_candidate_committees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rot="5400000">
            <a:off x="1825171" y="4118429"/>
            <a:ext cx="786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16200000" flipH="1">
            <a:off x="2763762" y="4365171"/>
            <a:ext cx="986971" cy="20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5483981" y="4211562"/>
            <a:ext cx="498324" cy="287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rot="5400000">
            <a:off x="6970486" y="4711096"/>
            <a:ext cx="3991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8312" y="2830279"/>
            <a:ext cx="3072190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raw_committee_transactions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326191"/>
            <a:ext cx="2128761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rot="5400000">
            <a:off x="7425266" y="3385458"/>
            <a:ext cx="241906" cy="7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8" idx="0"/>
          </p:cNvCxnSpPr>
          <p:nvPr/>
        </p:nvCxnSpPr>
        <p:spPr>
          <a:xfrm rot="16200000" flipH="1">
            <a:off x="6238323" y="2950839"/>
            <a:ext cx="737818" cy="112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402</Words>
  <Application>Microsoft Macintosh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Hack Oregon data infrastructure</vt:lpstr>
      <vt:lpstr>Slide 2</vt:lpstr>
      <vt:lpstr>Data work-up</vt:lpstr>
      <vt:lpstr>Data import</vt:lpstr>
      <vt:lpstr>Scraper infrastructure</vt:lpstr>
      <vt:lpstr>Data idiosyncrasies</vt:lpstr>
      <vt:lpstr>Working tables</vt:lpstr>
      <vt:lpstr>Campaign_detail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infrastructure</dc:title>
  <dc:creator>Miguel H.</dc:creator>
  <cp:lastModifiedBy>Miguel H.</cp:lastModifiedBy>
  <cp:revision>7</cp:revision>
  <dcterms:created xsi:type="dcterms:W3CDTF">2014-08-27T22:02:22Z</dcterms:created>
  <dcterms:modified xsi:type="dcterms:W3CDTF">2014-08-27T22:03:12Z</dcterms:modified>
</cp:coreProperties>
</file>