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30"/>
  </p:notesMasterIdLst>
  <p:sldIdLst>
    <p:sldId id="256" r:id="rId2"/>
    <p:sldId id="257" r:id="rId3"/>
    <p:sldId id="272" r:id="rId4"/>
    <p:sldId id="258" r:id="rId5"/>
    <p:sldId id="259" r:id="rId6"/>
    <p:sldId id="268" r:id="rId7"/>
    <p:sldId id="276" r:id="rId8"/>
    <p:sldId id="277" r:id="rId9"/>
    <p:sldId id="278" r:id="rId10"/>
    <p:sldId id="279" r:id="rId11"/>
    <p:sldId id="280" r:id="rId12"/>
    <p:sldId id="281" r:id="rId13"/>
    <p:sldId id="282" r:id="rId14"/>
    <p:sldId id="284" r:id="rId15"/>
    <p:sldId id="283" r:id="rId16"/>
    <p:sldId id="285" r:id="rId17"/>
    <p:sldId id="261" r:id="rId18"/>
    <p:sldId id="270" r:id="rId19"/>
    <p:sldId id="269" r:id="rId20"/>
    <p:sldId id="264" r:id="rId21"/>
    <p:sldId id="271" r:id="rId22"/>
    <p:sldId id="263" r:id="rId23"/>
    <p:sldId id="265" r:id="rId24"/>
    <p:sldId id="266" r:id="rId25"/>
    <p:sldId id="267" r:id="rId26"/>
    <p:sldId id="262" r:id="rId27"/>
    <p:sldId id="260"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B41A5B1-EF59-640E-EA04-7E4D8F0DAA67}" name="Davis, Zachariah Curtis" initials="DC" userId="S::davi1483@purdue.edu::eb6fe561-a503-4c28-a115-c8471bc93aad" providerId="AD"/>
  <p188:author id="{6B6904F9-1403-5B64-91B1-A6F69EBCCE3D}" name="Gupta, Saksham" initials="GS" userId="S::gupta678@purdue.edu::3d373abc-f9ca-40c2-b8d8-eabd0fb8a58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17FC1-B84E-BD54-1B49-18DCC2DBEEF9}" v="5" dt="2023-12-02T21:42:44.189"/>
    <p1510:client id="{0726EEE9-F4FF-805F-0DD3-1E2DDEFBC627}" v="4" dt="2023-12-02T19:09:52.545"/>
    <p1510:client id="{0F242976-99FF-4A28-518F-C8E19DE8F0F4}" v="29" dt="2023-12-06T18:40:44.598"/>
    <p1510:client id="{14D52621-8C87-B226-2815-872DB5ECC29C}" v="2" dt="2023-11-28T18:14:06.619"/>
    <p1510:client id="{150D753A-DD8B-45C6-8D17-1FBC151888DC}" v="39" dt="2023-12-04T23:04:10.528"/>
    <p1510:client id="{1CBD88F0-187F-DA8A-1BB3-9D81384D11E3}" v="41" dt="2023-12-04T20:36:00.434"/>
    <p1510:client id="{1D7687BC-9424-2F51-4C1F-5424AA1FD548}" v="206" dt="2023-12-05T03:52:09.487"/>
    <p1510:client id="{214D96E6-C794-9EC1-9019-4F679E0CA30A}" v="184" dt="2023-11-28T19:16:56.046"/>
    <p1510:client id="{21DAD91E-F8F4-DA9C-2E13-D3FBA9A57029}" v="13" dt="2023-11-24T21:00:14.797"/>
    <p1510:client id="{2B0CA3D7-6D19-B65E-B95D-866EB10EE7F9}" v="617" dt="2023-12-05T01:29:30.669"/>
    <p1510:client id="{34D75250-2D43-4A32-9FB3-F8598A5D7ADE}" v="1" dt="2023-12-06T18:09:11.500"/>
    <p1510:client id="{3508C218-4F93-D8D1-FAD9-471AAE87DF93}" v="1" dt="2023-12-07T20:00:40.292"/>
    <p1510:client id="{3A51781A-807C-4592-0447-29FEDB0D9AEB}" v="27" dt="2023-12-02T18:15:09.227"/>
    <p1510:client id="{4177046C-02C8-6858-80E3-68B7A91415EC}" v="16" dt="2023-12-02T19:08:38.200"/>
    <p1510:client id="{45933878-36F3-0CEC-3DAB-AEC1DEB37496}" v="7" dt="2023-12-05T02:50:28.915"/>
    <p1510:client id="{4A44D2ED-558D-B048-BB29-B6C8B3A78857}" v="584" dt="2023-12-03T20:42:04.658"/>
    <p1510:client id="{4D523BDF-3DC2-AA5C-907F-24D783241DF6}" v="2" dt="2023-12-05T21:31:06.152"/>
    <p1510:client id="{5DDC95E5-706A-4258-8F03-0A4BBF114C33}" v="62" dt="2023-11-26T16:49:11.501"/>
    <p1510:client id="{67508358-E63F-4047-BBA1-EEA3EEA185EA}" v="214" dt="2023-11-24T20:48:20.730"/>
    <p1510:client id="{69D9BB15-3632-4E70-A6CD-E0A9112F520C}" v="2" dt="2023-11-28T19:08:01.340"/>
    <p1510:client id="{6EB0CB09-BFBE-4BE5-A511-36A3E1192E14}" v="2" dt="2023-11-28T20:32:04.307"/>
    <p1510:client id="{78FAF2CD-6EC1-683B-9C9E-DBB9BD904188}" v="74" dt="2023-12-03T20:35:15.005"/>
    <p1510:client id="{7A11673F-FBB6-E933-0D13-1824B2A288C4}" v="785" dt="2023-12-04T20:56:24.995"/>
    <p1510:client id="{7BF23A6B-8F52-4FBE-3A21-DE318B238138}" v="1100" dt="2023-12-05T04:50:55.710"/>
    <p1510:client id="{912A7987-BBF8-EF9A-8A6A-55F3C04D6785}" v="13" dt="2023-12-06T18:12:27.536"/>
    <p1510:client id="{91DEC1A7-6D31-E868-E959-9052B887931C}" v="57" dt="2023-12-05T04:42:24.663"/>
    <p1510:client id="{9B880697-28A3-FB57-74AE-0B541BB0F65C}" v="305" dt="2023-12-02T21:14:04.464"/>
    <p1510:client id="{BF56FADB-96C0-0CB8-A0A1-7BA01C368796}" v="1286" dt="2023-11-24T23:35:29.017"/>
    <p1510:client id="{C4576E24-554E-DCF7-96D0-F21FC4885252}" v="8" dt="2023-12-03T02:28:28.804"/>
    <p1510:client id="{C5AB33CD-5213-A4CD-73B7-CAD86704A702}" v="838" dt="2023-11-24T20:59:13.591"/>
    <p1510:client id="{DB566664-5240-CEC1-C38D-6F152E51C541}" v="551" dt="2023-12-04T23:17:51.981"/>
    <p1510:client id="{DD13BD8A-2124-8452-1E9A-4E67A9CEDDCB}" v="61" dt="2023-12-05T04:27:53.629"/>
    <p1510:client id="{F3CDD8BA-706B-391E-A0EF-5A1FB4681760}" v="116" dt="2023-11-28T03:19:30.0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s, Zachariah Curtis" userId="S::davi1483@purdue.edu::eb6fe561-a503-4c28-a115-c8471bc93aad" providerId="AD" clId="Web-{21DAD91E-F8F4-DA9C-2E13-D3FBA9A57029}"/>
    <pc:docChg chg="addSld modSld">
      <pc:chgData name="Davis, Zachariah Curtis" userId="S::davi1483@purdue.edu::eb6fe561-a503-4c28-a115-c8471bc93aad" providerId="AD" clId="Web-{21DAD91E-F8F4-DA9C-2E13-D3FBA9A57029}" dt="2023-11-24T21:00:14.797" v="15" actId="20577"/>
      <pc:docMkLst>
        <pc:docMk/>
      </pc:docMkLst>
      <pc:sldChg chg="modSp">
        <pc:chgData name="Davis, Zachariah Curtis" userId="S::davi1483@purdue.edu::eb6fe561-a503-4c28-a115-c8471bc93aad" providerId="AD" clId="Web-{21DAD91E-F8F4-DA9C-2E13-D3FBA9A57029}" dt="2023-11-24T21:00:03.140" v="14" actId="20577"/>
        <pc:sldMkLst>
          <pc:docMk/>
          <pc:sldMk cId="2876578354" sldId="258"/>
        </pc:sldMkLst>
        <pc:spChg chg="mod">
          <ac:chgData name="Davis, Zachariah Curtis" userId="S::davi1483@purdue.edu::eb6fe561-a503-4c28-a115-c8471bc93aad" providerId="AD" clId="Web-{21DAD91E-F8F4-DA9C-2E13-D3FBA9A57029}" dt="2023-11-24T20:59:48.421" v="12" actId="20577"/>
          <ac:spMkLst>
            <pc:docMk/>
            <pc:sldMk cId="2876578354" sldId="258"/>
            <ac:spMk id="3" creationId="{ACAB7140-1B09-1689-7A24-4EE6E262D36B}"/>
          </ac:spMkLst>
        </pc:spChg>
        <pc:spChg chg="mod">
          <ac:chgData name="Davis, Zachariah Curtis" userId="S::davi1483@purdue.edu::eb6fe561-a503-4c28-a115-c8471bc93aad" providerId="AD" clId="Web-{21DAD91E-F8F4-DA9C-2E13-D3FBA9A57029}" dt="2023-11-24T21:00:03.140" v="14" actId="20577"/>
          <ac:spMkLst>
            <pc:docMk/>
            <pc:sldMk cId="2876578354" sldId="258"/>
            <ac:spMk id="4" creationId="{8CB8A817-BCF3-4D31-38A2-771C8565CB6C}"/>
          </ac:spMkLst>
        </pc:spChg>
      </pc:sldChg>
      <pc:sldChg chg="modSp add replId">
        <pc:chgData name="Davis, Zachariah Curtis" userId="S::davi1483@purdue.edu::eb6fe561-a503-4c28-a115-c8471bc93aad" providerId="AD" clId="Web-{21DAD91E-F8F4-DA9C-2E13-D3FBA9A57029}" dt="2023-11-24T21:00:14.797" v="15" actId="20577"/>
        <pc:sldMkLst>
          <pc:docMk/>
          <pc:sldMk cId="2487806461" sldId="259"/>
        </pc:sldMkLst>
        <pc:spChg chg="mod">
          <ac:chgData name="Davis, Zachariah Curtis" userId="S::davi1483@purdue.edu::eb6fe561-a503-4c28-a115-c8471bc93aad" providerId="AD" clId="Web-{21DAD91E-F8F4-DA9C-2E13-D3FBA9A57029}" dt="2023-11-24T21:00:14.797" v="15" actId="20577"/>
          <ac:spMkLst>
            <pc:docMk/>
            <pc:sldMk cId="2487806461" sldId="259"/>
            <ac:spMk id="3" creationId="{ACAB7140-1B09-1689-7A24-4EE6E262D36B}"/>
          </ac:spMkLst>
        </pc:spChg>
        <pc:spChg chg="mod">
          <ac:chgData name="Davis, Zachariah Curtis" userId="S::davi1483@purdue.edu::eb6fe561-a503-4c28-a115-c8471bc93aad" providerId="AD" clId="Web-{21DAD91E-F8F4-DA9C-2E13-D3FBA9A57029}" dt="2023-11-24T20:59:44.046" v="10" actId="20577"/>
          <ac:spMkLst>
            <pc:docMk/>
            <pc:sldMk cId="2487806461" sldId="259"/>
            <ac:spMk id="4" creationId="{8CB8A817-BCF3-4D31-38A2-771C8565CB6C}"/>
          </ac:spMkLst>
        </pc:spChg>
      </pc:sldChg>
    </pc:docChg>
  </pc:docChgLst>
  <pc:docChgLst>
    <pc:chgData name="Davis, Zachariah Curtis" userId="S::davi1483@purdue.edu::eb6fe561-a503-4c28-a115-c8471bc93aad" providerId="AD" clId="Web-{6EB0CB09-BFBE-4BE5-A511-36A3E1192E14}"/>
    <pc:docChg chg="mod modSld">
      <pc:chgData name="Davis, Zachariah Curtis" userId="S::davi1483@purdue.edu::eb6fe561-a503-4c28-a115-c8471bc93aad" providerId="AD" clId="Web-{6EB0CB09-BFBE-4BE5-A511-36A3E1192E14}" dt="2023-11-28T20:32:04.307" v="2" actId="20577"/>
      <pc:docMkLst>
        <pc:docMk/>
      </pc:docMkLst>
      <pc:sldChg chg="modSp">
        <pc:chgData name="Davis, Zachariah Curtis" userId="S::davi1483@purdue.edu::eb6fe561-a503-4c28-a115-c8471bc93aad" providerId="AD" clId="Web-{6EB0CB09-BFBE-4BE5-A511-36A3E1192E14}" dt="2023-11-28T20:32:04.307" v="2" actId="20577"/>
        <pc:sldMkLst>
          <pc:docMk/>
          <pc:sldMk cId="2487806461" sldId="259"/>
        </pc:sldMkLst>
        <pc:spChg chg="mod">
          <ac:chgData name="Davis, Zachariah Curtis" userId="S::davi1483@purdue.edu::eb6fe561-a503-4c28-a115-c8471bc93aad" providerId="AD" clId="Web-{6EB0CB09-BFBE-4BE5-A511-36A3E1192E14}" dt="2023-11-28T20:32:04.307" v="2" actId="20577"/>
          <ac:spMkLst>
            <pc:docMk/>
            <pc:sldMk cId="2487806461" sldId="259"/>
            <ac:spMk id="4" creationId="{8CB8A817-BCF3-4D31-38A2-771C8565CB6C}"/>
          </ac:spMkLst>
        </pc:spChg>
      </pc:sldChg>
    </pc:docChg>
  </pc:docChgLst>
  <pc:docChgLst>
    <pc:chgData name="Davis, Zachariah Curtis" userId="S::davi1483@purdue.edu::eb6fe561-a503-4c28-a115-c8471bc93aad" providerId="AD" clId="Web-{BF56FADB-96C0-0CB8-A0A1-7BA01C368796}"/>
    <pc:docChg chg="addSld delSld modSld sldOrd">
      <pc:chgData name="Davis, Zachariah Curtis" userId="S::davi1483@purdue.edu::eb6fe561-a503-4c28-a115-c8471bc93aad" providerId="AD" clId="Web-{BF56FADB-96C0-0CB8-A0A1-7BA01C368796}" dt="2023-11-24T23:35:29.017" v="1192" actId="1076"/>
      <pc:docMkLst>
        <pc:docMk/>
      </pc:docMkLst>
      <pc:sldChg chg="modSp modCm">
        <pc:chgData name="Davis, Zachariah Curtis" userId="S::davi1483@purdue.edu::eb6fe561-a503-4c28-a115-c8471bc93aad" providerId="AD" clId="Web-{BF56FADB-96C0-0CB8-A0A1-7BA01C368796}" dt="2023-11-24T21:57:38.984" v="641"/>
        <pc:sldMkLst>
          <pc:docMk/>
          <pc:sldMk cId="2878029211" sldId="257"/>
        </pc:sldMkLst>
        <pc:spChg chg="mod">
          <ac:chgData name="Davis, Zachariah Curtis" userId="S::davi1483@purdue.edu::eb6fe561-a503-4c28-a115-c8471bc93aad" providerId="AD" clId="Web-{BF56FADB-96C0-0CB8-A0A1-7BA01C368796}" dt="2023-11-24T21:43:06.847" v="498" actId="1076"/>
          <ac:spMkLst>
            <pc:docMk/>
            <pc:sldMk cId="2878029211" sldId="257"/>
            <ac:spMk id="5" creationId="{4A94D621-82C8-6B39-435E-330258EF31DF}"/>
          </ac:spMkLst>
        </pc:spChg>
        <pc:extLst>
          <p:ext xmlns:p="http://schemas.openxmlformats.org/presentationml/2006/main" uri="{D6D511B9-2390-475A-947B-AFAB55BFBCF1}">
            <pc226:cmChg xmlns:pc226="http://schemas.microsoft.com/office/powerpoint/2022/06/main/command" chg="mod">
              <pc226:chgData name="Davis, Zachariah Curtis" userId="S::davi1483@purdue.edu::eb6fe561-a503-4c28-a115-c8471bc93aad" providerId="AD" clId="Web-{BF56FADB-96C0-0CB8-A0A1-7BA01C368796}" dt="2023-11-24T21:57:38.984" v="641"/>
              <pc2:cmMkLst xmlns:pc2="http://schemas.microsoft.com/office/powerpoint/2019/9/main/command">
                <pc:docMk/>
                <pc:sldMk cId="2878029211" sldId="257"/>
                <pc2:cmMk id="{CB0F58E3-957E-4D21-931A-25549AADD4C4}"/>
              </pc2:cmMkLst>
            </pc226:cmChg>
          </p:ext>
        </pc:extLst>
      </pc:sldChg>
      <pc:sldChg chg="addSp delSp modSp mod setBg addCm modCm">
        <pc:chgData name="Davis, Zachariah Curtis" userId="S::davi1483@purdue.edu::eb6fe561-a503-4c28-a115-c8471bc93aad" providerId="AD" clId="Web-{BF56FADB-96C0-0CB8-A0A1-7BA01C368796}" dt="2023-11-24T21:44:12.349" v="524" actId="1076"/>
        <pc:sldMkLst>
          <pc:docMk/>
          <pc:sldMk cId="2876578354" sldId="258"/>
        </pc:sldMkLst>
        <pc:spChg chg="mod">
          <ac:chgData name="Davis, Zachariah Curtis" userId="S::davi1483@purdue.edu::eb6fe561-a503-4c28-a115-c8471bc93aad" providerId="AD" clId="Web-{BF56FADB-96C0-0CB8-A0A1-7BA01C368796}" dt="2023-11-24T21:35:25.568" v="40"/>
          <ac:spMkLst>
            <pc:docMk/>
            <pc:sldMk cId="2876578354" sldId="258"/>
            <ac:spMk id="2" creationId="{701709FB-AE93-D96A-53DA-7682293B995A}"/>
          </ac:spMkLst>
        </pc:spChg>
        <pc:spChg chg="mod">
          <ac:chgData name="Davis, Zachariah Curtis" userId="S::davi1483@purdue.edu::eb6fe561-a503-4c28-a115-c8471bc93aad" providerId="AD" clId="Web-{BF56FADB-96C0-0CB8-A0A1-7BA01C368796}" dt="2023-11-24T21:39:37.372" v="202" actId="20577"/>
          <ac:spMkLst>
            <pc:docMk/>
            <pc:sldMk cId="2876578354" sldId="258"/>
            <ac:spMk id="3" creationId="{ACAB7140-1B09-1689-7A24-4EE6E262D36B}"/>
          </ac:spMkLst>
        </pc:spChg>
        <pc:spChg chg="mod">
          <ac:chgData name="Davis, Zachariah Curtis" userId="S::davi1483@purdue.edu::eb6fe561-a503-4c28-a115-c8471bc93aad" providerId="AD" clId="Web-{BF56FADB-96C0-0CB8-A0A1-7BA01C368796}" dt="2023-11-24T21:42:25.362" v="492" actId="14100"/>
          <ac:spMkLst>
            <pc:docMk/>
            <pc:sldMk cId="2876578354" sldId="258"/>
            <ac:spMk id="4" creationId="{8CB8A817-BCF3-4D31-38A2-771C8565CB6C}"/>
          </ac:spMkLst>
        </pc:spChg>
        <pc:spChg chg="mod">
          <ac:chgData name="Davis, Zachariah Curtis" userId="S::davi1483@purdue.edu::eb6fe561-a503-4c28-a115-c8471bc93aad" providerId="AD" clId="Web-{BF56FADB-96C0-0CB8-A0A1-7BA01C368796}" dt="2023-11-24T21:35:25.568" v="40"/>
          <ac:spMkLst>
            <pc:docMk/>
            <pc:sldMk cId="2876578354" sldId="258"/>
            <ac:spMk id="5" creationId="{D93F70A9-BDAF-07FE-6341-4B6102B15538}"/>
          </ac:spMkLst>
        </pc:spChg>
        <pc:spChg chg="add mod">
          <ac:chgData name="Davis, Zachariah Curtis" userId="S::davi1483@purdue.edu::eb6fe561-a503-4c28-a115-c8471bc93aad" providerId="AD" clId="Web-{BF56FADB-96C0-0CB8-A0A1-7BA01C368796}" dt="2023-11-24T21:44:12.349" v="524" actId="1076"/>
          <ac:spMkLst>
            <pc:docMk/>
            <pc:sldMk cId="2876578354" sldId="258"/>
            <ac:spMk id="6" creationId="{92FED192-3217-9224-D48D-DE3888A3E354}"/>
          </ac:spMkLst>
        </pc:spChg>
        <pc:spChg chg="add del">
          <ac:chgData name="Davis, Zachariah Curtis" userId="S::davi1483@purdue.edu::eb6fe561-a503-4c28-a115-c8471bc93aad" providerId="AD" clId="Web-{BF56FADB-96C0-0CB8-A0A1-7BA01C368796}" dt="2023-11-24T21:35:25.568" v="40"/>
          <ac:spMkLst>
            <pc:docMk/>
            <pc:sldMk cId="2876578354" sldId="258"/>
            <ac:spMk id="13" creationId="{16AC3602-3348-4F31-9E43-076B03514ECB}"/>
          </ac:spMkLst>
        </pc:spChg>
        <pc:spChg chg="add del">
          <ac:chgData name="Davis, Zachariah Curtis" userId="S::davi1483@purdue.edu::eb6fe561-a503-4c28-a115-c8471bc93aad" providerId="AD" clId="Web-{BF56FADB-96C0-0CB8-A0A1-7BA01C368796}" dt="2023-11-24T21:35:25.568" v="40"/>
          <ac:spMkLst>
            <pc:docMk/>
            <pc:sldMk cId="2876578354" sldId="258"/>
            <ac:spMk id="17" creationId="{394094B0-A6C9-44BE-9042-66EF0612F625}"/>
          </ac:spMkLst>
        </pc:spChg>
        <pc:spChg chg="add del">
          <ac:chgData name="Davis, Zachariah Curtis" userId="S::davi1483@purdue.edu::eb6fe561-a503-4c28-a115-c8471bc93aad" providerId="AD" clId="Web-{BF56FADB-96C0-0CB8-A0A1-7BA01C368796}" dt="2023-11-24T21:35:25.568" v="40"/>
          <ac:spMkLst>
            <pc:docMk/>
            <pc:sldMk cId="2876578354" sldId="258"/>
            <ac:spMk id="19" creationId="{64C2CA96-0B16-4AA7-B340-33044D238597}"/>
          </ac:spMkLst>
        </pc:spChg>
        <pc:spChg chg="add del">
          <ac:chgData name="Davis, Zachariah Curtis" userId="S::davi1483@purdue.edu::eb6fe561-a503-4c28-a115-c8471bc93aad" providerId="AD" clId="Web-{BF56FADB-96C0-0CB8-A0A1-7BA01C368796}" dt="2023-11-24T21:35:25.568" v="40"/>
          <ac:spMkLst>
            <pc:docMk/>
            <pc:sldMk cId="2876578354" sldId="258"/>
            <ac:spMk id="21" creationId="{1D50D7A8-F1D5-4306-8A9B-DD7A73EB8BCE}"/>
          </ac:spMkLst>
        </pc:spChg>
        <pc:cxnChg chg="add del">
          <ac:chgData name="Davis, Zachariah Curtis" userId="S::davi1483@purdue.edu::eb6fe561-a503-4c28-a115-c8471bc93aad" providerId="AD" clId="Web-{BF56FADB-96C0-0CB8-A0A1-7BA01C368796}" dt="2023-11-24T21:35:25.568" v="40"/>
          <ac:cxnSpMkLst>
            <pc:docMk/>
            <pc:sldMk cId="2876578354" sldId="258"/>
            <ac:cxnSpMk id="11" creationId="{5C05CAAB-DBA2-4548-AD5F-01BB97FBB207}"/>
          </ac:cxnSpMkLst>
        </pc:cxnChg>
        <pc:cxnChg chg="add del">
          <ac:chgData name="Davis, Zachariah Curtis" userId="S::davi1483@purdue.edu::eb6fe561-a503-4c28-a115-c8471bc93aad" providerId="AD" clId="Web-{BF56FADB-96C0-0CB8-A0A1-7BA01C368796}" dt="2023-11-24T21:35:25.568" v="40"/>
          <ac:cxnSpMkLst>
            <pc:docMk/>
            <pc:sldMk cId="2876578354" sldId="258"/>
            <ac:cxnSpMk id="15" creationId="{94169334-264D-4176-8BDE-037249A61B4E}"/>
          </ac:cxnSpMkLst>
        </pc:cxnChg>
        <pc:extLst>
          <p:ext xmlns:p="http://schemas.openxmlformats.org/presentationml/2006/main" uri="{D6D511B9-2390-475A-947B-AFAB55BFBCF1}">
            <pc226:cmChg xmlns:pc226="http://schemas.microsoft.com/office/powerpoint/2022/06/main/command" chg="add mod">
              <pc226:chgData name="Davis, Zachariah Curtis" userId="S::davi1483@purdue.edu::eb6fe561-a503-4c28-a115-c8471bc93aad" providerId="AD" clId="Web-{BF56FADB-96C0-0CB8-A0A1-7BA01C368796}" dt="2023-11-24T21:37:37.368" v="181"/>
              <pc2:cmMkLst xmlns:pc2="http://schemas.microsoft.com/office/powerpoint/2019/9/main/command">
                <pc:docMk/>
                <pc:sldMk cId="2876578354" sldId="258"/>
                <pc2:cmMk id="{04AB72D7-14A3-47E2-A14F-B0D1D70894A8}"/>
              </pc2:cmMkLst>
              <pc226:cmRplyChg chg="add">
                <pc226:chgData name="Davis, Zachariah Curtis" userId="S::davi1483@purdue.edu::eb6fe561-a503-4c28-a115-c8471bc93aad" providerId="AD" clId="Web-{BF56FADB-96C0-0CB8-A0A1-7BA01C368796}" dt="2023-11-24T21:37:37.368" v="181"/>
                <pc2:cmRplyMkLst xmlns:pc2="http://schemas.microsoft.com/office/powerpoint/2019/9/main/command">
                  <pc:docMk/>
                  <pc:sldMk cId="2876578354" sldId="258"/>
                  <pc2:cmMk id="{04AB72D7-14A3-47E2-A14F-B0D1D70894A8}"/>
                  <pc2:cmRplyMk id="{7245BBEB-9F2A-416C-AAE1-E7F0D408210F}"/>
                </pc2:cmRplyMkLst>
              </pc226:cmRplyChg>
            </pc226:cmChg>
          </p:ext>
        </pc:extLst>
      </pc:sldChg>
      <pc:sldChg chg="addSp delSp modSp">
        <pc:chgData name="Davis, Zachariah Curtis" userId="S::davi1483@purdue.edu::eb6fe561-a503-4c28-a115-c8471bc93aad" providerId="AD" clId="Web-{BF56FADB-96C0-0CB8-A0A1-7BA01C368796}" dt="2023-11-24T22:21:23.639" v="1042" actId="20577"/>
        <pc:sldMkLst>
          <pc:docMk/>
          <pc:sldMk cId="2487806461" sldId="259"/>
        </pc:sldMkLst>
        <pc:spChg chg="mod">
          <ac:chgData name="Davis, Zachariah Curtis" userId="S::davi1483@purdue.edu::eb6fe561-a503-4c28-a115-c8471bc93aad" providerId="AD" clId="Web-{BF56FADB-96C0-0CB8-A0A1-7BA01C368796}" dt="2023-11-24T21:02:07.971" v="20" actId="20577"/>
          <ac:spMkLst>
            <pc:docMk/>
            <pc:sldMk cId="2487806461" sldId="259"/>
            <ac:spMk id="2" creationId="{701709FB-AE93-D96A-53DA-7682293B995A}"/>
          </ac:spMkLst>
        </pc:spChg>
        <pc:spChg chg="mod">
          <ac:chgData name="Davis, Zachariah Curtis" userId="S::davi1483@purdue.edu::eb6fe561-a503-4c28-a115-c8471bc93aad" providerId="AD" clId="Web-{BF56FADB-96C0-0CB8-A0A1-7BA01C368796}" dt="2023-11-24T21:47:15.902" v="556" actId="14100"/>
          <ac:spMkLst>
            <pc:docMk/>
            <pc:sldMk cId="2487806461" sldId="259"/>
            <ac:spMk id="3" creationId="{ACAB7140-1B09-1689-7A24-4EE6E262D36B}"/>
          </ac:spMkLst>
        </pc:spChg>
        <pc:spChg chg="mod">
          <ac:chgData name="Davis, Zachariah Curtis" userId="S::davi1483@purdue.edu::eb6fe561-a503-4c28-a115-c8471bc93aad" providerId="AD" clId="Web-{BF56FADB-96C0-0CB8-A0A1-7BA01C368796}" dt="2023-11-24T22:21:23.639" v="1042" actId="20577"/>
          <ac:spMkLst>
            <pc:docMk/>
            <pc:sldMk cId="2487806461" sldId="259"/>
            <ac:spMk id="4" creationId="{8CB8A817-BCF3-4D31-38A2-771C8565CB6C}"/>
          </ac:spMkLst>
        </pc:spChg>
        <pc:spChg chg="del">
          <ac:chgData name="Davis, Zachariah Curtis" userId="S::davi1483@purdue.edu::eb6fe561-a503-4c28-a115-c8471bc93aad" providerId="AD" clId="Web-{BF56FADB-96C0-0CB8-A0A1-7BA01C368796}" dt="2023-11-24T21:46:55.010" v="553"/>
          <ac:spMkLst>
            <pc:docMk/>
            <pc:sldMk cId="2487806461" sldId="259"/>
            <ac:spMk id="5" creationId="{D93F70A9-BDAF-07FE-6341-4B6102B15538}"/>
          </ac:spMkLst>
        </pc:spChg>
        <pc:spChg chg="add mod">
          <ac:chgData name="Davis, Zachariah Curtis" userId="S::davi1483@purdue.edu::eb6fe561-a503-4c28-a115-c8471bc93aad" providerId="AD" clId="Web-{BF56FADB-96C0-0CB8-A0A1-7BA01C368796}" dt="2023-11-24T21:45:25.508" v="552" actId="1076"/>
          <ac:spMkLst>
            <pc:docMk/>
            <pc:sldMk cId="2487806461" sldId="259"/>
            <ac:spMk id="6" creationId="{F9B794FC-3285-2D55-9B6B-7497ACDBD920}"/>
          </ac:spMkLst>
        </pc:spChg>
      </pc:sldChg>
      <pc:sldChg chg="addSp delSp modSp new del mod setBg">
        <pc:chgData name="Davis, Zachariah Curtis" userId="S::davi1483@purdue.edu::eb6fe561-a503-4c28-a115-c8471bc93aad" providerId="AD" clId="Web-{BF56FADB-96C0-0CB8-A0A1-7BA01C368796}" dt="2023-11-24T21:55:22.386" v="602"/>
        <pc:sldMkLst>
          <pc:docMk/>
          <pc:sldMk cId="410273685" sldId="260"/>
        </pc:sldMkLst>
        <pc:spChg chg="mod">
          <ac:chgData name="Davis, Zachariah Curtis" userId="S::davi1483@purdue.edu::eb6fe561-a503-4c28-a115-c8471bc93aad" providerId="AD" clId="Web-{BF56FADB-96C0-0CB8-A0A1-7BA01C368796}" dt="2023-11-24T21:53:10.163" v="601" actId="20577"/>
          <ac:spMkLst>
            <pc:docMk/>
            <pc:sldMk cId="410273685" sldId="260"/>
            <ac:spMk id="2" creationId="{16AF47F9-CA24-8291-D415-3CD04441E57C}"/>
          </ac:spMkLst>
        </pc:spChg>
        <pc:spChg chg="mod">
          <ac:chgData name="Davis, Zachariah Curtis" userId="S::davi1483@purdue.edu::eb6fe561-a503-4c28-a115-c8471bc93aad" providerId="AD" clId="Web-{BF56FADB-96C0-0CB8-A0A1-7BA01C368796}" dt="2023-11-24T21:53:08.350" v="599"/>
          <ac:spMkLst>
            <pc:docMk/>
            <pc:sldMk cId="410273685" sldId="260"/>
            <ac:spMk id="3" creationId="{37E4FDE5-9395-CC7B-91AA-0518C24788D5}"/>
          </ac:spMkLst>
        </pc:spChg>
        <pc:spChg chg="add del">
          <ac:chgData name="Davis, Zachariah Curtis" userId="S::davi1483@purdue.edu::eb6fe561-a503-4c28-a115-c8471bc93aad" providerId="AD" clId="Web-{BF56FADB-96C0-0CB8-A0A1-7BA01C368796}" dt="2023-11-24T21:53:03.256" v="597"/>
          <ac:spMkLst>
            <pc:docMk/>
            <pc:sldMk cId="410273685" sldId="260"/>
            <ac:spMk id="8" creationId="{327D73B4-9F5C-4A64-A179-51B9500CB8B5}"/>
          </ac:spMkLst>
        </pc:spChg>
        <pc:spChg chg="add del">
          <ac:chgData name="Davis, Zachariah Curtis" userId="S::davi1483@purdue.edu::eb6fe561-a503-4c28-a115-c8471bc93aad" providerId="AD" clId="Web-{BF56FADB-96C0-0CB8-A0A1-7BA01C368796}" dt="2023-11-24T21:53:08.350" v="599"/>
          <ac:spMkLst>
            <pc:docMk/>
            <pc:sldMk cId="410273685" sldId="260"/>
            <ac:spMk id="9" creationId="{45CF0CC2-658D-4A87-9D2E-154B0ABE1BA0}"/>
          </ac:spMkLst>
        </pc:spChg>
        <pc:spChg chg="add del">
          <ac:chgData name="Davis, Zachariah Curtis" userId="S::davi1483@purdue.edu::eb6fe561-a503-4c28-a115-c8471bc93aad" providerId="AD" clId="Web-{BF56FADB-96C0-0CB8-A0A1-7BA01C368796}" dt="2023-11-24T21:53:03.256" v="597"/>
          <ac:spMkLst>
            <pc:docMk/>
            <pc:sldMk cId="410273685" sldId="260"/>
            <ac:spMk id="10" creationId="{C1F06963-6374-4B48-844F-071A9BAAAE02}"/>
          </ac:spMkLst>
        </pc:spChg>
        <pc:spChg chg="add del">
          <ac:chgData name="Davis, Zachariah Curtis" userId="S::davi1483@purdue.edu::eb6fe561-a503-4c28-a115-c8471bc93aad" providerId="AD" clId="Web-{BF56FADB-96C0-0CB8-A0A1-7BA01C368796}" dt="2023-11-24T21:53:08.350" v="599"/>
          <ac:spMkLst>
            <pc:docMk/>
            <pc:sldMk cId="410273685" sldId="260"/>
            <ac:spMk id="11" creationId="{796C2CE2-29C3-4EBD-A8BB-82C6CC06950D}"/>
          </ac:spMkLst>
        </pc:spChg>
        <pc:spChg chg="add del">
          <ac:chgData name="Davis, Zachariah Curtis" userId="S::davi1483@purdue.edu::eb6fe561-a503-4c28-a115-c8471bc93aad" providerId="AD" clId="Web-{BF56FADB-96C0-0CB8-A0A1-7BA01C368796}" dt="2023-11-24T21:53:03.256" v="597"/>
          <ac:spMkLst>
            <pc:docMk/>
            <pc:sldMk cId="410273685" sldId="260"/>
            <ac:spMk id="12" creationId="{6CB927A4-E432-4310-9CD5-E89FF5063179}"/>
          </ac:spMkLst>
        </pc:spChg>
        <pc:spChg chg="add del">
          <ac:chgData name="Davis, Zachariah Curtis" userId="S::davi1483@purdue.edu::eb6fe561-a503-4c28-a115-c8471bc93aad" providerId="AD" clId="Web-{BF56FADB-96C0-0CB8-A0A1-7BA01C368796}" dt="2023-11-24T21:53:08.350" v="599"/>
          <ac:spMkLst>
            <pc:docMk/>
            <pc:sldMk cId="410273685" sldId="260"/>
            <ac:spMk id="13" creationId="{6CB927A4-E432-4310-9CD5-E89FF5063179}"/>
          </ac:spMkLst>
        </pc:spChg>
        <pc:spChg chg="add del">
          <ac:chgData name="Davis, Zachariah Curtis" userId="S::davi1483@purdue.edu::eb6fe561-a503-4c28-a115-c8471bc93aad" providerId="AD" clId="Web-{BF56FADB-96C0-0CB8-A0A1-7BA01C368796}" dt="2023-11-24T21:53:03.256" v="597"/>
          <ac:spMkLst>
            <pc:docMk/>
            <pc:sldMk cId="410273685" sldId="260"/>
            <ac:spMk id="14" creationId="{1453BF6C-B012-48B7-B4E8-6D7AC7C27D02}"/>
          </ac:spMkLst>
        </pc:spChg>
        <pc:spChg chg="add del">
          <ac:chgData name="Davis, Zachariah Curtis" userId="S::davi1483@purdue.edu::eb6fe561-a503-4c28-a115-c8471bc93aad" providerId="AD" clId="Web-{BF56FADB-96C0-0CB8-A0A1-7BA01C368796}" dt="2023-11-24T21:53:08.350" v="599"/>
          <ac:spMkLst>
            <pc:docMk/>
            <pc:sldMk cId="410273685" sldId="260"/>
            <ac:spMk id="15" creationId="{E3020543-B24B-4EC4-8FFC-8DD88EEA91A8}"/>
          </ac:spMkLst>
        </pc:spChg>
        <pc:spChg chg="add del">
          <ac:chgData name="Davis, Zachariah Curtis" userId="S::davi1483@purdue.edu::eb6fe561-a503-4c28-a115-c8471bc93aad" providerId="AD" clId="Web-{BF56FADB-96C0-0CB8-A0A1-7BA01C368796}" dt="2023-11-24T21:53:03.256" v="597"/>
          <ac:spMkLst>
            <pc:docMk/>
            <pc:sldMk cId="410273685" sldId="260"/>
            <ac:spMk id="16" creationId="{E3020543-B24B-4EC4-8FFC-8DD88EEA91A8}"/>
          </ac:spMkLst>
        </pc:spChg>
        <pc:spChg chg="add del">
          <ac:chgData name="Davis, Zachariah Curtis" userId="S::davi1483@purdue.edu::eb6fe561-a503-4c28-a115-c8471bc93aad" providerId="AD" clId="Web-{BF56FADB-96C0-0CB8-A0A1-7BA01C368796}" dt="2023-11-24T21:53:08.350" v="599"/>
          <ac:spMkLst>
            <pc:docMk/>
            <pc:sldMk cId="410273685" sldId="260"/>
            <ac:spMk id="17" creationId="{1453BF6C-B012-48B7-B4E8-6D7AC7C27D02}"/>
          </ac:spMkLst>
        </pc:spChg>
        <pc:picChg chg="add del">
          <ac:chgData name="Davis, Zachariah Curtis" userId="S::davi1483@purdue.edu::eb6fe561-a503-4c28-a115-c8471bc93aad" providerId="AD" clId="Web-{BF56FADB-96C0-0CB8-A0A1-7BA01C368796}" dt="2023-11-24T21:53:08.350" v="599"/>
          <ac:picMkLst>
            <pc:docMk/>
            <pc:sldMk cId="410273685" sldId="260"/>
            <ac:picMk id="5" creationId="{F45A51A4-1FDD-6AEE-241C-59202D523DDE}"/>
          </ac:picMkLst>
        </pc:picChg>
        <pc:cxnChg chg="add del">
          <ac:chgData name="Davis, Zachariah Curtis" userId="S::davi1483@purdue.edu::eb6fe561-a503-4c28-a115-c8471bc93aad" providerId="AD" clId="Web-{BF56FADB-96C0-0CB8-A0A1-7BA01C368796}" dt="2023-11-24T21:53:03.256" v="597"/>
          <ac:cxnSpMkLst>
            <pc:docMk/>
            <pc:sldMk cId="410273685" sldId="260"/>
            <ac:cxnSpMk id="18" creationId="{C49DA8F6-BCC1-4447-B54C-57856834B94B}"/>
          </ac:cxnSpMkLst>
        </pc:cxnChg>
        <pc:cxnChg chg="add del">
          <ac:chgData name="Davis, Zachariah Curtis" userId="S::davi1483@purdue.edu::eb6fe561-a503-4c28-a115-c8471bc93aad" providerId="AD" clId="Web-{BF56FADB-96C0-0CB8-A0A1-7BA01C368796}" dt="2023-11-24T21:53:08.350" v="599"/>
          <ac:cxnSpMkLst>
            <pc:docMk/>
            <pc:sldMk cId="410273685" sldId="260"/>
            <ac:cxnSpMk id="19" creationId="{BF76EB78-6E9D-49A9-ADC5-7BCCD6F1FD48}"/>
          </ac:cxnSpMkLst>
        </pc:cxnChg>
      </pc:sldChg>
      <pc:sldChg chg="new del">
        <pc:chgData name="Davis, Zachariah Curtis" userId="S::davi1483@purdue.edu::eb6fe561-a503-4c28-a115-c8471bc93aad" providerId="AD" clId="Web-{BF56FADB-96C0-0CB8-A0A1-7BA01C368796}" dt="2023-11-24T21:48:08.638" v="559"/>
        <pc:sldMkLst>
          <pc:docMk/>
          <pc:sldMk cId="583033914" sldId="260"/>
        </pc:sldMkLst>
      </pc:sldChg>
      <pc:sldChg chg="addSp delSp modSp new addCm">
        <pc:chgData name="Davis, Zachariah Curtis" userId="S::davi1483@purdue.edu::eb6fe561-a503-4c28-a115-c8471bc93aad" providerId="AD" clId="Web-{BF56FADB-96C0-0CB8-A0A1-7BA01C368796}" dt="2023-11-24T22:00:30.866" v="745"/>
        <pc:sldMkLst>
          <pc:docMk/>
          <pc:sldMk cId="3948051231" sldId="260"/>
        </pc:sldMkLst>
        <pc:spChg chg="mod">
          <ac:chgData name="Davis, Zachariah Curtis" userId="S::davi1483@purdue.edu::eb6fe561-a503-4c28-a115-c8471bc93aad" providerId="AD" clId="Web-{BF56FADB-96C0-0CB8-A0A1-7BA01C368796}" dt="2023-11-24T21:55:35.871" v="612" actId="20577"/>
          <ac:spMkLst>
            <pc:docMk/>
            <pc:sldMk cId="3948051231" sldId="260"/>
            <ac:spMk id="2" creationId="{55F89D45-96EB-A5C5-D0DE-B62B4184D9D3}"/>
          </ac:spMkLst>
        </pc:spChg>
        <pc:spChg chg="add del mod">
          <ac:chgData name="Davis, Zachariah Curtis" userId="S::davi1483@purdue.edu::eb6fe561-a503-4c28-a115-c8471bc93aad" providerId="AD" clId="Web-{BF56FADB-96C0-0CB8-A0A1-7BA01C368796}" dt="2023-11-24T22:00:30.866" v="745"/>
          <ac:spMkLst>
            <pc:docMk/>
            <pc:sldMk cId="3948051231" sldId="260"/>
            <ac:spMk id="3" creationId="{AB74641F-F2F6-3C6B-553B-8F80FF65C960}"/>
          </ac:spMkLst>
        </pc:spChg>
        <pc:spChg chg="mod">
          <ac:chgData name="Davis, Zachariah Curtis" userId="S::davi1483@purdue.edu::eb6fe561-a503-4c28-a115-c8471bc93aad" providerId="AD" clId="Web-{BF56FADB-96C0-0CB8-A0A1-7BA01C368796}" dt="2023-11-24T21:59:34.568" v="743" actId="20577"/>
          <ac:spMkLst>
            <pc:docMk/>
            <pc:sldMk cId="3948051231" sldId="260"/>
            <ac:spMk id="4" creationId="{F0E10E2F-CF8D-C73A-D8D6-75D3D3D7FDCD}"/>
          </ac:spMkLst>
        </pc:spChg>
        <pc:spChg chg="add mod">
          <ac:chgData name="Davis, Zachariah Curtis" userId="S::davi1483@purdue.edu::eb6fe561-a503-4c28-a115-c8471bc93aad" providerId="AD" clId="Web-{BF56FADB-96C0-0CB8-A0A1-7BA01C368796}" dt="2023-11-24T21:56:07.012" v="638" actId="1076"/>
          <ac:spMkLst>
            <pc:docMk/>
            <pc:sldMk cId="3948051231" sldId="260"/>
            <ac:spMk id="5" creationId="{0528AED2-4E79-7105-CEC1-35ABA5CE94E3}"/>
          </ac:spMkLst>
        </pc:spChg>
        <pc:graphicFrameChg chg="add del">
          <ac:chgData name="Davis, Zachariah Curtis" userId="S::davi1483@purdue.edu::eb6fe561-a503-4c28-a115-c8471bc93aad" providerId="AD" clId="Web-{BF56FADB-96C0-0CB8-A0A1-7BA01C368796}" dt="2023-11-24T22:00:30.866" v="745"/>
          <ac:graphicFrameMkLst>
            <pc:docMk/>
            <pc:sldMk cId="3948051231" sldId="260"/>
            <ac:graphicFrameMk id="7" creationId="{993E3F09-7A65-E2C3-DC8B-FD93F80AF2DF}"/>
          </ac:graphicFrameMkLst>
        </pc:graphicFrameChg>
        <pc:extLst>
          <p:ext xmlns:p="http://schemas.openxmlformats.org/presentationml/2006/main" uri="{D6D511B9-2390-475A-947B-AFAB55BFBCF1}">
            <pc226:cmChg xmlns:pc226="http://schemas.microsoft.com/office/powerpoint/2022/06/main/command" chg="add">
              <pc226:chgData name="Davis, Zachariah Curtis" userId="S::davi1483@purdue.edu::eb6fe561-a503-4c28-a115-c8471bc93aad" providerId="AD" clId="Web-{BF56FADB-96C0-0CB8-A0A1-7BA01C368796}" dt="2023-11-24T21:56:53.482" v="639"/>
              <pc2:cmMkLst xmlns:pc2="http://schemas.microsoft.com/office/powerpoint/2019/9/main/command">
                <pc:docMk/>
                <pc:sldMk cId="3948051231" sldId="260"/>
                <pc2:cmMk id="{2C6BAC0E-89F5-49BD-8F1F-9A9F4964BF23}"/>
              </pc2:cmMkLst>
            </pc226:cmChg>
          </p:ext>
        </pc:extLst>
      </pc:sldChg>
      <pc:sldChg chg="new del">
        <pc:chgData name="Davis, Zachariah Curtis" userId="S::davi1483@purdue.edu::eb6fe561-a503-4c28-a115-c8471bc93aad" providerId="AD" clId="Web-{BF56FADB-96C0-0CB8-A0A1-7BA01C368796}" dt="2023-11-24T22:01:02.852" v="749"/>
        <pc:sldMkLst>
          <pc:docMk/>
          <pc:sldMk cId="2960168416" sldId="261"/>
        </pc:sldMkLst>
      </pc:sldChg>
      <pc:sldChg chg="new del">
        <pc:chgData name="Davis, Zachariah Curtis" userId="S::davi1483@purdue.edu::eb6fe561-a503-4c28-a115-c8471bc93aad" providerId="AD" clId="Web-{BF56FADB-96C0-0CB8-A0A1-7BA01C368796}" dt="2023-11-24T22:00:48.242" v="747"/>
        <pc:sldMkLst>
          <pc:docMk/>
          <pc:sldMk cId="3111107605" sldId="261"/>
        </pc:sldMkLst>
      </pc:sldChg>
      <pc:sldChg chg="addSp delSp modSp new mod ord setBg">
        <pc:chgData name="Davis, Zachariah Curtis" userId="S::davi1483@purdue.edu::eb6fe561-a503-4c28-a115-c8471bc93aad" providerId="AD" clId="Web-{BF56FADB-96C0-0CB8-A0A1-7BA01C368796}" dt="2023-11-24T23:35:29.017" v="1192" actId="1076"/>
        <pc:sldMkLst>
          <pc:docMk/>
          <pc:sldMk cId="4018284880" sldId="261"/>
        </pc:sldMkLst>
        <pc:spChg chg="mod">
          <ac:chgData name="Davis, Zachariah Curtis" userId="S::davi1483@purdue.edu::eb6fe561-a503-4c28-a115-c8471bc93aad" providerId="AD" clId="Web-{BF56FADB-96C0-0CB8-A0A1-7BA01C368796}" dt="2023-11-24T23:33:32.185" v="1139"/>
          <ac:spMkLst>
            <pc:docMk/>
            <pc:sldMk cId="4018284880" sldId="261"/>
            <ac:spMk id="2" creationId="{0088D4E8-16EE-BF52-8919-C274C74ACF06}"/>
          </ac:spMkLst>
        </pc:spChg>
        <pc:spChg chg="add del mod">
          <ac:chgData name="Davis, Zachariah Curtis" userId="S::davi1483@purdue.edu::eb6fe561-a503-4c28-a115-c8471bc93aad" providerId="AD" clId="Web-{BF56FADB-96C0-0CB8-A0A1-7BA01C368796}" dt="2023-11-24T23:33:32.185" v="1139"/>
          <ac:spMkLst>
            <pc:docMk/>
            <pc:sldMk cId="4018284880" sldId="261"/>
            <ac:spMk id="3" creationId="{4D128F21-745E-695D-4FA4-8053EC39378D}"/>
          </ac:spMkLst>
        </pc:spChg>
        <pc:spChg chg="add del">
          <ac:chgData name="Davis, Zachariah Curtis" userId="S::davi1483@purdue.edu::eb6fe561-a503-4c28-a115-c8471bc93aad" providerId="AD" clId="Web-{BF56FADB-96C0-0CB8-A0A1-7BA01C368796}" dt="2023-11-24T23:33:32.185" v="1139"/>
          <ac:spMkLst>
            <pc:docMk/>
            <pc:sldMk cId="4018284880" sldId="261"/>
            <ac:spMk id="8" creationId="{A2679492-7988-4050-9056-542444452411}"/>
          </ac:spMkLst>
        </pc:spChg>
        <pc:spChg chg="add del">
          <ac:chgData name="Davis, Zachariah Curtis" userId="S::davi1483@purdue.edu::eb6fe561-a503-4c28-a115-c8471bc93aad" providerId="AD" clId="Web-{BF56FADB-96C0-0CB8-A0A1-7BA01C368796}" dt="2023-11-24T23:33:20.341" v="1137"/>
          <ac:spMkLst>
            <pc:docMk/>
            <pc:sldMk cId="4018284880" sldId="261"/>
            <ac:spMk id="9" creationId="{2659FDB4-FCBE-4A89-B46D-43D4FA54464D}"/>
          </ac:spMkLst>
        </pc:spChg>
        <pc:spChg chg="add del">
          <ac:chgData name="Davis, Zachariah Curtis" userId="S::davi1483@purdue.edu::eb6fe561-a503-4c28-a115-c8471bc93aad" providerId="AD" clId="Web-{BF56FADB-96C0-0CB8-A0A1-7BA01C368796}" dt="2023-11-24T23:33:32.185" v="1139"/>
          <ac:spMkLst>
            <pc:docMk/>
            <pc:sldMk cId="4018284880" sldId="261"/>
            <ac:spMk id="10" creationId="{B091B163-7D61-4891-ABCF-5C13D9C418D0}"/>
          </ac:spMkLst>
        </pc:spChg>
        <pc:spChg chg="add del">
          <ac:chgData name="Davis, Zachariah Curtis" userId="S::davi1483@purdue.edu::eb6fe561-a503-4c28-a115-c8471bc93aad" providerId="AD" clId="Web-{BF56FADB-96C0-0CB8-A0A1-7BA01C368796}" dt="2023-11-24T23:33:32.185" v="1139"/>
          <ac:spMkLst>
            <pc:docMk/>
            <pc:sldMk cId="4018284880" sldId="261"/>
            <ac:spMk id="12" creationId="{6CB927A4-E432-4310-9CD5-E89FF5063179}"/>
          </ac:spMkLst>
        </pc:spChg>
        <pc:spChg chg="add del">
          <ac:chgData name="Davis, Zachariah Curtis" userId="S::davi1483@purdue.edu::eb6fe561-a503-4c28-a115-c8471bc93aad" providerId="AD" clId="Web-{BF56FADB-96C0-0CB8-A0A1-7BA01C368796}" dt="2023-11-24T23:33:20.341" v="1137"/>
          <ac:spMkLst>
            <pc:docMk/>
            <pc:sldMk cId="4018284880" sldId="261"/>
            <ac:spMk id="13" creationId="{58BDB0EE-D238-415B-9ED8-62AA6AB2AAD1}"/>
          </ac:spMkLst>
        </pc:spChg>
        <pc:spChg chg="add del">
          <ac:chgData name="Davis, Zachariah Curtis" userId="S::davi1483@purdue.edu::eb6fe561-a503-4c28-a115-c8471bc93aad" providerId="AD" clId="Web-{BF56FADB-96C0-0CB8-A0A1-7BA01C368796}" dt="2023-11-24T23:33:32.185" v="1139"/>
          <ac:spMkLst>
            <pc:docMk/>
            <pc:sldMk cId="4018284880" sldId="261"/>
            <ac:spMk id="14" creationId="{E3020543-B24B-4EC4-8FFC-8DD88EEA91A8}"/>
          </ac:spMkLst>
        </pc:spChg>
        <pc:spChg chg="add del">
          <ac:chgData name="Davis, Zachariah Curtis" userId="S::davi1483@purdue.edu::eb6fe561-a503-4c28-a115-c8471bc93aad" providerId="AD" clId="Web-{BF56FADB-96C0-0CB8-A0A1-7BA01C368796}" dt="2023-11-24T23:33:20.341" v="1137"/>
          <ac:spMkLst>
            <pc:docMk/>
            <pc:sldMk cId="4018284880" sldId="261"/>
            <ac:spMk id="15" creationId="{C5B55FC3-961D-4325-82F1-DE92B0D04E03}"/>
          </ac:spMkLst>
        </pc:spChg>
        <pc:spChg chg="add del">
          <ac:chgData name="Davis, Zachariah Curtis" userId="S::davi1483@purdue.edu::eb6fe561-a503-4c28-a115-c8471bc93aad" providerId="AD" clId="Web-{BF56FADB-96C0-0CB8-A0A1-7BA01C368796}" dt="2023-11-24T23:33:32.185" v="1139"/>
          <ac:spMkLst>
            <pc:docMk/>
            <pc:sldMk cId="4018284880" sldId="261"/>
            <ac:spMk id="16" creationId="{1453BF6C-B012-48B7-B4E8-6D7AC7C27D02}"/>
          </ac:spMkLst>
        </pc:spChg>
        <pc:spChg chg="add del">
          <ac:chgData name="Davis, Zachariah Curtis" userId="S::davi1483@purdue.edu::eb6fe561-a503-4c28-a115-c8471bc93aad" providerId="AD" clId="Web-{BF56FADB-96C0-0CB8-A0A1-7BA01C368796}" dt="2023-11-24T23:33:20.341" v="1137"/>
          <ac:spMkLst>
            <pc:docMk/>
            <pc:sldMk cId="4018284880" sldId="261"/>
            <ac:spMk id="17" creationId="{4C8AB332-D09E-4F28-943C-DABDD4716A3C}"/>
          </ac:spMkLst>
        </pc:spChg>
        <pc:spChg chg="add mod">
          <ac:chgData name="Davis, Zachariah Curtis" userId="S::davi1483@purdue.edu::eb6fe561-a503-4c28-a115-c8471bc93aad" providerId="AD" clId="Web-{BF56FADB-96C0-0CB8-A0A1-7BA01C368796}" dt="2023-11-24T23:35:29.017" v="1192" actId="1076"/>
          <ac:spMkLst>
            <pc:docMk/>
            <pc:sldMk cId="4018284880" sldId="261"/>
            <ac:spMk id="19" creationId="{FECCD46B-1C28-EE96-27F5-F77610C92530}"/>
          </ac:spMkLst>
        </pc:spChg>
        <pc:graphicFrameChg chg="add del">
          <ac:chgData name="Davis, Zachariah Curtis" userId="S::davi1483@purdue.edu::eb6fe561-a503-4c28-a115-c8471bc93aad" providerId="AD" clId="Web-{BF56FADB-96C0-0CB8-A0A1-7BA01C368796}" dt="2023-11-24T23:33:20.341" v="1137"/>
          <ac:graphicFrameMkLst>
            <pc:docMk/>
            <pc:sldMk cId="4018284880" sldId="261"/>
            <ac:graphicFrameMk id="5" creationId="{BDD5DC80-FE6F-D5AB-84B1-263744D1C724}"/>
          </ac:graphicFrameMkLst>
        </pc:graphicFrameChg>
        <pc:cxnChg chg="add del">
          <ac:chgData name="Davis, Zachariah Curtis" userId="S::davi1483@purdue.edu::eb6fe561-a503-4c28-a115-c8471bc93aad" providerId="AD" clId="Web-{BF56FADB-96C0-0CB8-A0A1-7BA01C368796}" dt="2023-11-24T23:33:20.341" v="1137"/>
          <ac:cxnSpMkLst>
            <pc:docMk/>
            <pc:sldMk cId="4018284880" sldId="261"/>
            <ac:cxnSpMk id="11" creationId="{C8F51B3F-8331-4E4A-AE96-D47B1006EEAD}"/>
          </ac:cxnSpMkLst>
        </pc:cxnChg>
        <pc:cxnChg chg="add del">
          <ac:chgData name="Davis, Zachariah Curtis" userId="S::davi1483@purdue.edu::eb6fe561-a503-4c28-a115-c8471bc93aad" providerId="AD" clId="Web-{BF56FADB-96C0-0CB8-A0A1-7BA01C368796}" dt="2023-11-24T23:33:32.185" v="1139"/>
          <ac:cxnSpMkLst>
            <pc:docMk/>
            <pc:sldMk cId="4018284880" sldId="261"/>
            <ac:cxnSpMk id="18" creationId="{C49DA8F6-BCC1-4447-B54C-57856834B94B}"/>
          </ac:cxnSpMkLst>
        </pc:cxnChg>
      </pc:sldChg>
      <pc:sldChg chg="addSp delSp modSp new">
        <pc:chgData name="Davis, Zachariah Curtis" userId="S::davi1483@purdue.edu::eb6fe561-a503-4c28-a115-c8471bc93aad" providerId="AD" clId="Web-{BF56FADB-96C0-0CB8-A0A1-7BA01C368796}" dt="2023-11-24T23:34:46.547" v="1174" actId="1076"/>
        <pc:sldMkLst>
          <pc:docMk/>
          <pc:sldMk cId="4286286350" sldId="262"/>
        </pc:sldMkLst>
        <pc:spChg chg="mod">
          <ac:chgData name="Davis, Zachariah Curtis" userId="S::davi1483@purdue.edu::eb6fe561-a503-4c28-a115-c8471bc93aad" providerId="AD" clId="Web-{BF56FADB-96C0-0CB8-A0A1-7BA01C368796}" dt="2023-11-24T23:33:39.123" v="1140" actId="20577"/>
          <ac:spMkLst>
            <pc:docMk/>
            <pc:sldMk cId="4286286350" sldId="262"/>
            <ac:spMk id="2" creationId="{B391F9E4-4FED-424D-F88C-CCC800D7B322}"/>
          </ac:spMkLst>
        </pc:spChg>
        <pc:spChg chg="mod">
          <ac:chgData name="Davis, Zachariah Curtis" userId="S::davi1483@purdue.edu::eb6fe561-a503-4c28-a115-c8471bc93aad" providerId="AD" clId="Web-{BF56FADB-96C0-0CB8-A0A1-7BA01C368796}" dt="2023-11-24T23:33:59.436" v="1149" actId="20577"/>
          <ac:spMkLst>
            <pc:docMk/>
            <pc:sldMk cId="4286286350" sldId="262"/>
            <ac:spMk id="3" creationId="{526F051C-21C4-B3E1-E752-6ACC205A0B21}"/>
          </ac:spMkLst>
        </pc:spChg>
        <pc:spChg chg="add del mod">
          <ac:chgData name="Davis, Zachariah Curtis" userId="S::davi1483@purdue.edu::eb6fe561-a503-4c28-a115-c8471bc93aad" providerId="AD" clId="Web-{BF56FADB-96C0-0CB8-A0A1-7BA01C368796}" dt="2023-11-24T23:34:03.874" v="1153"/>
          <ac:spMkLst>
            <pc:docMk/>
            <pc:sldMk cId="4286286350" sldId="262"/>
            <ac:spMk id="5" creationId="{642960EF-4926-D2F3-B309-5D7ACAB8BD57}"/>
          </ac:spMkLst>
        </pc:spChg>
        <pc:spChg chg="add mod">
          <ac:chgData name="Davis, Zachariah Curtis" userId="S::davi1483@purdue.edu::eb6fe561-a503-4c28-a115-c8471bc93aad" providerId="AD" clId="Web-{BF56FADB-96C0-0CB8-A0A1-7BA01C368796}" dt="2023-11-24T23:34:46.547" v="1174" actId="1076"/>
          <ac:spMkLst>
            <pc:docMk/>
            <pc:sldMk cId="4286286350" sldId="262"/>
            <ac:spMk id="6" creationId="{F24A2253-DB08-297D-4239-F3ED8D43DC66}"/>
          </ac:spMkLst>
        </pc:spChg>
      </pc:sldChg>
    </pc:docChg>
  </pc:docChgLst>
  <pc:docChgLst>
    <pc:chgData name="Davis, Zachariah Curtis" userId="S::davi1483@purdue.edu::eb6fe561-a503-4c28-a115-c8471bc93aad" providerId="AD" clId="Web-{4A44D2ED-558D-B048-BB29-B6C8B3A78857}"/>
    <pc:docChg chg="addSld modSld">
      <pc:chgData name="Davis, Zachariah Curtis" userId="S::davi1483@purdue.edu::eb6fe561-a503-4c28-a115-c8471bc93aad" providerId="AD" clId="Web-{4A44D2ED-558D-B048-BB29-B6C8B3A78857}" dt="2023-12-03T20:42:04.393" v="555" actId="20577"/>
      <pc:docMkLst>
        <pc:docMk/>
      </pc:docMkLst>
      <pc:sldChg chg="modSp modCm">
        <pc:chgData name="Davis, Zachariah Curtis" userId="S::davi1483@purdue.edu::eb6fe561-a503-4c28-a115-c8471bc93aad" providerId="AD" clId="Web-{4A44D2ED-558D-B048-BB29-B6C8B3A78857}" dt="2023-12-03T20:42:04.393" v="555" actId="20577"/>
        <pc:sldMkLst>
          <pc:docMk/>
          <pc:sldMk cId="3948051231" sldId="260"/>
        </pc:sldMkLst>
        <pc:spChg chg="mod">
          <ac:chgData name="Davis, Zachariah Curtis" userId="S::davi1483@purdue.edu::eb6fe561-a503-4c28-a115-c8471bc93aad" providerId="AD" clId="Web-{4A44D2ED-558D-B048-BB29-B6C8B3A78857}" dt="2023-12-03T20:42:04.393" v="555" actId="20577"/>
          <ac:spMkLst>
            <pc:docMk/>
            <pc:sldMk cId="3948051231" sldId="260"/>
            <ac:spMk id="5" creationId="{0528AED2-4E79-7105-CEC1-35ABA5CE94E3}"/>
          </ac:spMkLst>
        </pc:spChg>
        <pc:extLst>
          <p:ext xmlns:p="http://schemas.openxmlformats.org/presentationml/2006/main" uri="{D6D511B9-2390-475A-947B-AFAB55BFBCF1}">
            <pc226:cmChg xmlns:pc226="http://schemas.microsoft.com/office/powerpoint/2022/06/main/command" chg="mod">
              <pc226:chgData name="Davis, Zachariah Curtis" userId="S::davi1483@purdue.edu::eb6fe561-a503-4c28-a115-c8471bc93aad" providerId="AD" clId="Web-{4A44D2ED-558D-B048-BB29-B6C8B3A78857}" dt="2023-12-03T20:42:02.955" v="554" actId="20577"/>
              <pc2:cmMkLst xmlns:pc2="http://schemas.microsoft.com/office/powerpoint/2019/9/main/command">
                <pc:docMk/>
                <pc:sldMk cId="3948051231" sldId="260"/>
                <pc2:cmMk id="{2C6BAC0E-89F5-49BD-8F1F-9A9F4964BF23}"/>
              </pc2:cmMkLst>
            </pc226:cmChg>
          </p:ext>
        </pc:extLst>
      </pc:sldChg>
      <pc:sldChg chg="modSp">
        <pc:chgData name="Davis, Zachariah Curtis" userId="S::davi1483@purdue.edu::eb6fe561-a503-4c28-a115-c8471bc93aad" providerId="AD" clId="Web-{4A44D2ED-558D-B048-BB29-B6C8B3A78857}" dt="2023-12-03T19:00:10.013" v="4" actId="20577"/>
        <pc:sldMkLst>
          <pc:docMk/>
          <pc:sldMk cId="4286286350" sldId="262"/>
        </pc:sldMkLst>
        <pc:spChg chg="mod">
          <ac:chgData name="Davis, Zachariah Curtis" userId="S::davi1483@purdue.edu::eb6fe561-a503-4c28-a115-c8471bc93aad" providerId="AD" clId="Web-{4A44D2ED-558D-B048-BB29-B6C8B3A78857}" dt="2023-12-03T19:00:10.013" v="4" actId="20577"/>
          <ac:spMkLst>
            <pc:docMk/>
            <pc:sldMk cId="4286286350" sldId="262"/>
            <ac:spMk id="2" creationId="{B391F9E4-4FED-424D-F88C-CCC800D7B322}"/>
          </ac:spMkLst>
        </pc:spChg>
      </pc:sldChg>
      <pc:sldChg chg="modSp">
        <pc:chgData name="Davis, Zachariah Curtis" userId="S::davi1483@purdue.edu::eb6fe561-a503-4c28-a115-c8471bc93aad" providerId="AD" clId="Web-{4A44D2ED-558D-B048-BB29-B6C8B3A78857}" dt="2023-12-03T19:00:17.278" v="11" actId="20577"/>
        <pc:sldMkLst>
          <pc:docMk/>
          <pc:sldMk cId="1143196627" sldId="264"/>
        </pc:sldMkLst>
        <pc:spChg chg="mod">
          <ac:chgData name="Davis, Zachariah Curtis" userId="S::davi1483@purdue.edu::eb6fe561-a503-4c28-a115-c8471bc93aad" providerId="AD" clId="Web-{4A44D2ED-558D-B048-BB29-B6C8B3A78857}" dt="2023-12-03T19:00:17.278" v="11" actId="20577"/>
          <ac:spMkLst>
            <pc:docMk/>
            <pc:sldMk cId="1143196627" sldId="264"/>
            <ac:spMk id="2" creationId="{B391F9E4-4FED-424D-F88C-CCC800D7B322}"/>
          </ac:spMkLst>
        </pc:spChg>
      </pc:sldChg>
      <pc:sldChg chg="addSp delSp modSp new mod setBg">
        <pc:chgData name="Davis, Zachariah Curtis" userId="S::davi1483@purdue.edu::eb6fe561-a503-4c28-a115-c8471bc93aad" providerId="AD" clId="Web-{4A44D2ED-558D-B048-BB29-B6C8B3A78857}" dt="2023-12-03T20:25:01.866" v="224"/>
        <pc:sldMkLst>
          <pc:docMk/>
          <pc:sldMk cId="2824498712" sldId="265"/>
        </pc:sldMkLst>
        <pc:spChg chg="mod">
          <ac:chgData name="Davis, Zachariah Curtis" userId="S::davi1483@purdue.edu::eb6fe561-a503-4c28-a115-c8471bc93aad" providerId="AD" clId="Web-{4A44D2ED-558D-B048-BB29-B6C8B3A78857}" dt="2023-12-03T20:25:01.866" v="224"/>
          <ac:spMkLst>
            <pc:docMk/>
            <pc:sldMk cId="2824498712" sldId="265"/>
            <ac:spMk id="2" creationId="{74724940-8016-6D09-02F8-484D4093EE64}"/>
          </ac:spMkLst>
        </pc:spChg>
        <pc:spChg chg="add del mod">
          <ac:chgData name="Davis, Zachariah Curtis" userId="S::davi1483@purdue.edu::eb6fe561-a503-4c28-a115-c8471bc93aad" providerId="AD" clId="Web-{4A44D2ED-558D-B048-BB29-B6C8B3A78857}" dt="2023-12-03T20:25:01.866" v="224"/>
          <ac:spMkLst>
            <pc:docMk/>
            <pc:sldMk cId="2824498712" sldId="265"/>
            <ac:spMk id="3" creationId="{95BD2A15-4480-C0C0-8C86-13DF078AD18E}"/>
          </ac:spMkLst>
        </pc:spChg>
        <pc:spChg chg="mod">
          <ac:chgData name="Davis, Zachariah Curtis" userId="S::davi1483@purdue.edu::eb6fe561-a503-4c28-a115-c8471bc93aad" providerId="AD" clId="Web-{4A44D2ED-558D-B048-BB29-B6C8B3A78857}" dt="2023-12-03T20:25:01.866" v="224"/>
          <ac:spMkLst>
            <pc:docMk/>
            <pc:sldMk cId="2824498712" sldId="265"/>
            <ac:spMk id="4" creationId="{C72DAB93-E67D-D2E0-6BD3-27896B17DF97}"/>
          </ac:spMkLst>
        </pc:spChg>
        <pc:spChg chg="add mod">
          <ac:chgData name="Davis, Zachariah Curtis" userId="S::davi1483@purdue.edu::eb6fe561-a503-4c28-a115-c8471bc93aad" providerId="AD" clId="Web-{4A44D2ED-558D-B048-BB29-B6C8B3A78857}" dt="2023-12-03T20:25:01.866" v="224"/>
          <ac:spMkLst>
            <pc:docMk/>
            <pc:sldMk cId="2824498712" sldId="265"/>
            <ac:spMk id="8" creationId="{0D90A2DA-328F-94C0-9C84-B41F68966B14}"/>
          </ac:spMkLst>
        </pc:spChg>
        <pc:spChg chg="add mod">
          <ac:chgData name="Davis, Zachariah Curtis" userId="S::davi1483@purdue.edu::eb6fe561-a503-4c28-a115-c8471bc93aad" providerId="AD" clId="Web-{4A44D2ED-558D-B048-BB29-B6C8B3A78857}" dt="2023-12-03T20:25:01.866" v="224"/>
          <ac:spMkLst>
            <pc:docMk/>
            <pc:sldMk cId="2824498712" sldId="265"/>
            <ac:spMk id="9" creationId="{74773523-8B86-5538-329C-B32EAD02A780}"/>
          </ac:spMkLst>
        </pc:spChg>
        <pc:spChg chg="add del">
          <ac:chgData name="Davis, Zachariah Curtis" userId="S::davi1483@purdue.edu::eb6fe561-a503-4c28-a115-c8471bc93aad" providerId="AD" clId="Web-{4A44D2ED-558D-B048-BB29-B6C8B3A78857}" dt="2023-12-03T20:25:01.866" v="224"/>
          <ac:spMkLst>
            <pc:docMk/>
            <pc:sldMk cId="2824498712" sldId="265"/>
            <ac:spMk id="16" creationId="{547C64C2-FC09-4323-A32D-5DCB300ADA1A}"/>
          </ac:spMkLst>
        </pc:spChg>
        <pc:spChg chg="add del">
          <ac:chgData name="Davis, Zachariah Curtis" userId="S::davi1483@purdue.edu::eb6fe561-a503-4c28-a115-c8471bc93aad" providerId="AD" clId="Web-{4A44D2ED-558D-B048-BB29-B6C8B3A78857}" dt="2023-12-03T20:25:01.866" v="224"/>
          <ac:spMkLst>
            <pc:docMk/>
            <pc:sldMk cId="2824498712" sldId="265"/>
            <ac:spMk id="20" creationId="{58BDB0EE-D238-415B-9ED8-62AA6AB2AAD1}"/>
          </ac:spMkLst>
        </pc:spChg>
        <pc:spChg chg="add del">
          <ac:chgData name="Davis, Zachariah Curtis" userId="S::davi1483@purdue.edu::eb6fe561-a503-4c28-a115-c8471bc93aad" providerId="AD" clId="Web-{4A44D2ED-558D-B048-BB29-B6C8B3A78857}" dt="2023-12-03T20:25:01.866" v="224"/>
          <ac:spMkLst>
            <pc:docMk/>
            <pc:sldMk cId="2824498712" sldId="265"/>
            <ac:spMk id="22" creationId="{C5B55FC3-961D-4325-82F1-DE92B0D04E03}"/>
          </ac:spMkLst>
        </pc:spChg>
        <pc:spChg chg="add del">
          <ac:chgData name="Davis, Zachariah Curtis" userId="S::davi1483@purdue.edu::eb6fe561-a503-4c28-a115-c8471bc93aad" providerId="AD" clId="Web-{4A44D2ED-558D-B048-BB29-B6C8B3A78857}" dt="2023-12-03T20:25:01.866" v="224"/>
          <ac:spMkLst>
            <pc:docMk/>
            <pc:sldMk cId="2824498712" sldId="265"/>
            <ac:spMk id="24" creationId="{4C8AB332-D09E-4F28-943C-DABDD4716A3C}"/>
          </ac:spMkLst>
        </pc:spChg>
        <pc:picChg chg="add del mod ord">
          <ac:chgData name="Davis, Zachariah Curtis" userId="S::davi1483@purdue.edu::eb6fe561-a503-4c28-a115-c8471bc93aad" providerId="AD" clId="Web-{4A44D2ED-558D-B048-BB29-B6C8B3A78857}" dt="2023-12-03T20:17:06.713" v="66"/>
          <ac:picMkLst>
            <pc:docMk/>
            <pc:sldMk cId="2824498712" sldId="265"/>
            <ac:picMk id="5" creationId="{781C8E7E-AC73-C32B-C83B-9A925F2E554E}"/>
          </ac:picMkLst>
        </pc:picChg>
        <pc:picChg chg="add mod">
          <ac:chgData name="Davis, Zachariah Curtis" userId="S::davi1483@purdue.edu::eb6fe561-a503-4c28-a115-c8471bc93aad" providerId="AD" clId="Web-{4A44D2ED-558D-B048-BB29-B6C8B3A78857}" dt="2023-12-03T20:25:01.866" v="224"/>
          <ac:picMkLst>
            <pc:docMk/>
            <pc:sldMk cId="2824498712" sldId="265"/>
            <ac:picMk id="6" creationId="{B20D7638-F064-7EFD-8857-4C7EB5399885}"/>
          </ac:picMkLst>
        </pc:picChg>
        <pc:picChg chg="add mod">
          <ac:chgData name="Davis, Zachariah Curtis" userId="S::davi1483@purdue.edu::eb6fe561-a503-4c28-a115-c8471bc93aad" providerId="AD" clId="Web-{4A44D2ED-558D-B048-BB29-B6C8B3A78857}" dt="2023-12-03T20:25:01.866" v="224"/>
          <ac:picMkLst>
            <pc:docMk/>
            <pc:sldMk cId="2824498712" sldId="265"/>
            <ac:picMk id="7" creationId="{B4018D0A-501A-538E-7C92-08AC755CBA13}"/>
          </ac:picMkLst>
        </pc:picChg>
        <pc:cxnChg chg="add del">
          <ac:chgData name="Davis, Zachariah Curtis" userId="S::davi1483@purdue.edu::eb6fe561-a503-4c28-a115-c8471bc93aad" providerId="AD" clId="Web-{4A44D2ED-558D-B048-BB29-B6C8B3A78857}" dt="2023-12-03T20:25:01.866" v="224"/>
          <ac:cxnSpMkLst>
            <pc:docMk/>
            <pc:sldMk cId="2824498712" sldId="265"/>
            <ac:cxnSpMk id="14" creationId="{5C05CAAB-DBA2-4548-AD5F-01BB97FBB207}"/>
          </ac:cxnSpMkLst>
        </pc:cxnChg>
        <pc:cxnChg chg="add del">
          <ac:chgData name="Davis, Zachariah Curtis" userId="S::davi1483@purdue.edu::eb6fe561-a503-4c28-a115-c8471bc93aad" providerId="AD" clId="Web-{4A44D2ED-558D-B048-BB29-B6C8B3A78857}" dt="2023-12-03T20:25:01.866" v="224"/>
          <ac:cxnSpMkLst>
            <pc:docMk/>
            <pc:sldMk cId="2824498712" sldId="265"/>
            <ac:cxnSpMk id="18" creationId="{C8F51B3F-8331-4E4A-AE96-D47B1006EEAD}"/>
          </ac:cxnSpMkLst>
        </pc:cxnChg>
      </pc:sldChg>
      <pc:sldChg chg="addSp modSp new">
        <pc:chgData name="Davis, Zachariah Curtis" userId="S::davi1483@purdue.edu::eb6fe561-a503-4c28-a115-c8471bc93aad" providerId="AD" clId="Web-{4A44D2ED-558D-B048-BB29-B6C8B3A78857}" dt="2023-12-03T20:36:34.665" v="425" actId="1076"/>
        <pc:sldMkLst>
          <pc:docMk/>
          <pc:sldMk cId="3681406369" sldId="266"/>
        </pc:sldMkLst>
        <pc:spChg chg="mod">
          <ac:chgData name="Davis, Zachariah Curtis" userId="S::davi1483@purdue.edu::eb6fe561-a503-4c28-a115-c8471bc93aad" providerId="AD" clId="Web-{4A44D2ED-558D-B048-BB29-B6C8B3A78857}" dt="2023-12-03T20:25:40.289" v="239" actId="20577"/>
          <ac:spMkLst>
            <pc:docMk/>
            <pc:sldMk cId="3681406369" sldId="266"/>
            <ac:spMk id="2" creationId="{6C98B2BF-5B34-66BB-66D3-9E3769F5E1A9}"/>
          </ac:spMkLst>
        </pc:spChg>
        <pc:spChg chg="mod">
          <ac:chgData name="Davis, Zachariah Curtis" userId="S::davi1483@purdue.edu::eb6fe561-a503-4c28-a115-c8471bc93aad" providerId="AD" clId="Web-{4A44D2ED-558D-B048-BB29-B6C8B3A78857}" dt="2023-12-03T20:36:25.196" v="422" actId="20577"/>
          <ac:spMkLst>
            <pc:docMk/>
            <pc:sldMk cId="3681406369" sldId="266"/>
            <ac:spMk id="3" creationId="{579B0AE0-D92F-070E-F12F-4371EF46F5C6}"/>
          </ac:spMkLst>
        </pc:spChg>
        <pc:spChg chg="mod">
          <ac:chgData name="Davis, Zachariah Curtis" userId="S::davi1483@purdue.edu::eb6fe561-a503-4c28-a115-c8471bc93aad" providerId="AD" clId="Web-{4A44D2ED-558D-B048-BB29-B6C8B3A78857}" dt="2023-12-03T20:32:43.097" v="407" actId="20577"/>
          <ac:spMkLst>
            <pc:docMk/>
            <pc:sldMk cId="3681406369" sldId="266"/>
            <ac:spMk id="4" creationId="{D479C4EF-1944-56F6-AC35-83EDEA068B7B}"/>
          </ac:spMkLst>
        </pc:spChg>
        <pc:picChg chg="add mod">
          <ac:chgData name="Davis, Zachariah Curtis" userId="S::davi1483@purdue.edu::eb6fe561-a503-4c28-a115-c8471bc93aad" providerId="AD" clId="Web-{4A44D2ED-558D-B048-BB29-B6C8B3A78857}" dt="2023-12-03T20:36:28.853" v="423" actId="1076"/>
          <ac:picMkLst>
            <pc:docMk/>
            <pc:sldMk cId="3681406369" sldId="266"/>
            <ac:picMk id="5" creationId="{1AFF83EA-5C7E-E318-6736-830A2EA2F14C}"/>
          </ac:picMkLst>
        </pc:picChg>
        <pc:picChg chg="add mod">
          <ac:chgData name="Davis, Zachariah Curtis" userId="S::davi1483@purdue.edu::eb6fe561-a503-4c28-a115-c8471bc93aad" providerId="AD" clId="Web-{4A44D2ED-558D-B048-BB29-B6C8B3A78857}" dt="2023-12-03T20:36:34.665" v="425" actId="1076"/>
          <ac:picMkLst>
            <pc:docMk/>
            <pc:sldMk cId="3681406369" sldId="266"/>
            <ac:picMk id="6" creationId="{CCE92F17-06C9-C8E7-3AC7-228CD19362D9}"/>
          </ac:picMkLst>
        </pc:picChg>
        <pc:picChg chg="add mod">
          <ac:chgData name="Davis, Zachariah Curtis" userId="S::davi1483@purdue.edu::eb6fe561-a503-4c28-a115-c8471bc93aad" providerId="AD" clId="Web-{4A44D2ED-558D-B048-BB29-B6C8B3A78857}" dt="2023-12-03T20:32:50.659" v="410" actId="1076"/>
          <ac:picMkLst>
            <pc:docMk/>
            <pc:sldMk cId="3681406369" sldId="266"/>
            <ac:picMk id="7" creationId="{EC32BDDF-C013-34AE-3429-D4FEB9498C42}"/>
          </ac:picMkLst>
        </pc:picChg>
      </pc:sldChg>
      <pc:sldChg chg="addSp modSp new">
        <pc:chgData name="Davis, Zachariah Curtis" userId="S::davi1483@purdue.edu::eb6fe561-a503-4c28-a115-c8471bc93aad" providerId="AD" clId="Web-{4A44D2ED-558D-B048-BB29-B6C8B3A78857}" dt="2023-12-03T20:40:47.969" v="551" actId="1076"/>
        <pc:sldMkLst>
          <pc:docMk/>
          <pc:sldMk cId="2434174712" sldId="267"/>
        </pc:sldMkLst>
        <pc:spChg chg="mod">
          <ac:chgData name="Davis, Zachariah Curtis" userId="S::davi1483@purdue.edu::eb6fe561-a503-4c28-a115-c8471bc93aad" providerId="AD" clId="Web-{4A44D2ED-558D-B048-BB29-B6C8B3A78857}" dt="2023-12-03T20:37:53.495" v="431" actId="20577"/>
          <ac:spMkLst>
            <pc:docMk/>
            <pc:sldMk cId="2434174712" sldId="267"/>
            <ac:spMk id="2" creationId="{DE4BB315-82C7-A3AC-2915-F8C66E54F00D}"/>
          </ac:spMkLst>
        </pc:spChg>
        <pc:spChg chg="mod">
          <ac:chgData name="Davis, Zachariah Curtis" userId="S::davi1483@purdue.edu::eb6fe561-a503-4c28-a115-c8471bc93aad" providerId="AD" clId="Web-{4A44D2ED-558D-B048-BB29-B6C8B3A78857}" dt="2023-12-03T20:40:43.656" v="550" actId="20577"/>
          <ac:spMkLst>
            <pc:docMk/>
            <pc:sldMk cId="2434174712" sldId="267"/>
            <ac:spMk id="3" creationId="{823EA387-47F7-2F11-78C2-E4C46DABE32D}"/>
          </ac:spMkLst>
        </pc:spChg>
        <pc:picChg chg="add mod">
          <ac:chgData name="Davis, Zachariah Curtis" userId="S::davi1483@purdue.edu::eb6fe561-a503-4c28-a115-c8471bc93aad" providerId="AD" clId="Web-{4A44D2ED-558D-B048-BB29-B6C8B3A78857}" dt="2023-12-03T20:40:47.969" v="551" actId="1076"/>
          <ac:picMkLst>
            <pc:docMk/>
            <pc:sldMk cId="2434174712" sldId="267"/>
            <ac:picMk id="4" creationId="{501CCAD5-AFF7-0318-EDE5-0E0B6259CEDC}"/>
          </ac:picMkLst>
        </pc:picChg>
      </pc:sldChg>
    </pc:docChg>
  </pc:docChgLst>
  <pc:docChgLst>
    <pc:chgData name="Gupta, Saksham" userId="S::gupta678@purdue.edu::3d373abc-f9ca-40c2-b8d8-eabd0fb8a58a" providerId="AD" clId="Web-{0F242976-99FF-4A28-518F-C8E19DE8F0F4}"/>
    <pc:docChg chg="mod addSld delSld modSld">
      <pc:chgData name="Gupta, Saksham" userId="S::gupta678@purdue.edu::3d373abc-f9ca-40c2-b8d8-eabd0fb8a58a" providerId="AD" clId="Web-{0F242976-99FF-4A28-518F-C8E19DE8F0F4}" dt="2023-12-06T19:04:17.697" v="564"/>
      <pc:docMkLst>
        <pc:docMk/>
      </pc:docMkLst>
      <pc:sldChg chg="addCm delCm modNotes">
        <pc:chgData name="Gupta, Saksham" userId="S::gupta678@purdue.edu::3d373abc-f9ca-40c2-b8d8-eabd0fb8a58a" providerId="AD" clId="Web-{0F242976-99FF-4A28-518F-C8E19DE8F0F4}" dt="2023-12-06T19:04:17.697" v="564"/>
        <pc:sldMkLst>
          <pc:docMk/>
          <pc:sldMk cId="2878029211" sldId="257"/>
        </pc:sldMkLst>
        <pc:extLst>
          <p:ext xmlns:p="http://schemas.openxmlformats.org/presentationml/2006/main" uri="{D6D511B9-2390-475A-947B-AFAB55BFBCF1}">
            <pc226:cmChg xmlns:pc226="http://schemas.microsoft.com/office/powerpoint/2022/06/main/command" chg="add del">
              <pc226:chgData name="Gupta, Saksham" userId="S::gupta678@purdue.edu::3d373abc-f9ca-40c2-b8d8-eabd0fb8a58a" providerId="AD" clId="Web-{0F242976-99FF-4A28-518F-C8E19DE8F0F4}" dt="2023-12-06T18:25:46.341" v="5"/>
              <pc2:cmMkLst xmlns:pc2="http://schemas.microsoft.com/office/powerpoint/2019/9/main/command">
                <pc:docMk/>
                <pc:sldMk cId="2878029211" sldId="257"/>
                <pc2:cmMk id="{67B984CB-8B20-494A-B130-E3D2F3EB5FF8}"/>
              </pc2:cmMkLst>
            </pc226:cmChg>
          </p:ext>
        </pc:extLst>
      </pc:sldChg>
      <pc:sldChg chg="modNotes">
        <pc:chgData name="Gupta, Saksham" userId="S::gupta678@purdue.edu::3d373abc-f9ca-40c2-b8d8-eabd0fb8a58a" providerId="AD" clId="Web-{0F242976-99FF-4A28-518F-C8E19DE8F0F4}" dt="2023-12-06T18:26:22.857" v="21"/>
        <pc:sldMkLst>
          <pc:docMk/>
          <pc:sldMk cId="2876578354" sldId="258"/>
        </pc:sldMkLst>
      </pc:sldChg>
      <pc:sldChg chg="modNotes">
        <pc:chgData name="Gupta, Saksham" userId="S::gupta678@purdue.edu::3d373abc-f9ca-40c2-b8d8-eabd0fb8a58a" providerId="AD" clId="Web-{0F242976-99FF-4A28-518F-C8E19DE8F0F4}" dt="2023-12-06T18:26:28.451" v="31"/>
        <pc:sldMkLst>
          <pc:docMk/>
          <pc:sldMk cId="2487806461" sldId="259"/>
        </pc:sldMkLst>
      </pc:sldChg>
      <pc:sldChg chg="modNotes">
        <pc:chgData name="Gupta, Saksham" userId="S::gupta678@purdue.edu::3d373abc-f9ca-40c2-b8d8-eabd0fb8a58a" providerId="AD" clId="Web-{0F242976-99FF-4A28-518F-C8E19DE8F0F4}" dt="2023-12-06T18:52:44.992" v="346"/>
        <pc:sldMkLst>
          <pc:docMk/>
          <pc:sldMk cId="4018284880" sldId="261"/>
        </pc:sldMkLst>
      </pc:sldChg>
      <pc:sldChg chg="modNotes">
        <pc:chgData name="Gupta, Saksham" userId="S::gupta678@purdue.edu::3d373abc-f9ca-40c2-b8d8-eabd0fb8a58a" providerId="AD" clId="Web-{0F242976-99FF-4A28-518F-C8E19DE8F0F4}" dt="2023-12-06T18:31:08.474" v="105"/>
        <pc:sldMkLst>
          <pc:docMk/>
          <pc:sldMk cId="4286286350" sldId="262"/>
        </pc:sldMkLst>
      </pc:sldChg>
      <pc:sldChg chg="modNotes">
        <pc:chgData name="Gupta, Saksham" userId="S::gupta678@purdue.edu::3d373abc-f9ca-40c2-b8d8-eabd0fb8a58a" providerId="AD" clId="Web-{0F242976-99FF-4A28-518F-C8E19DE8F0F4}" dt="2023-12-06T18:30:53.020" v="96"/>
        <pc:sldMkLst>
          <pc:docMk/>
          <pc:sldMk cId="1610578556" sldId="263"/>
        </pc:sldMkLst>
      </pc:sldChg>
      <pc:sldChg chg="modNotes">
        <pc:chgData name="Gupta, Saksham" userId="S::gupta678@purdue.edu::3d373abc-f9ca-40c2-b8d8-eabd0fb8a58a" providerId="AD" clId="Web-{0F242976-99FF-4A28-518F-C8E19DE8F0F4}" dt="2023-12-06T18:41:17.849" v="211"/>
        <pc:sldMkLst>
          <pc:docMk/>
          <pc:sldMk cId="1143196627" sldId="264"/>
        </pc:sldMkLst>
      </pc:sldChg>
      <pc:sldChg chg="modNotes">
        <pc:chgData name="Gupta, Saksham" userId="S::gupta678@purdue.edu::3d373abc-f9ca-40c2-b8d8-eabd0fb8a58a" providerId="AD" clId="Web-{0F242976-99FF-4A28-518F-C8E19DE8F0F4}" dt="2023-12-06T18:30:55.864" v="98"/>
        <pc:sldMkLst>
          <pc:docMk/>
          <pc:sldMk cId="2824498712" sldId="265"/>
        </pc:sldMkLst>
      </pc:sldChg>
      <pc:sldChg chg="modNotes">
        <pc:chgData name="Gupta, Saksham" userId="S::gupta678@purdue.edu::3d373abc-f9ca-40c2-b8d8-eabd0fb8a58a" providerId="AD" clId="Web-{0F242976-99FF-4A28-518F-C8E19DE8F0F4}" dt="2023-12-06T18:30:58.802" v="100"/>
        <pc:sldMkLst>
          <pc:docMk/>
          <pc:sldMk cId="3681406369" sldId="266"/>
        </pc:sldMkLst>
      </pc:sldChg>
      <pc:sldChg chg="modNotes">
        <pc:chgData name="Gupta, Saksham" userId="S::gupta678@purdue.edu::3d373abc-f9ca-40c2-b8d8-eabd0fb8a58a" providerId="AD" clId="Web-{0F242976-99FF-4A28-518F-C8E19DE8F0F4}" dt="2023-12-06T18:31:05.677" v="102"/>
        <pc:sldMkLst>
          <pc:docMk/>
          <pc:sldMk cId="2434174712" sldId="267"/>
        </pc:sldMkLst>
      </pc:sldChg>
      <pc:sldChg chg="modNotes">
        <pc:chgData name="Gupta, Saksham" userId="S::gupta678@purdue.edu::3d373abc-f9ca-40c2-b8d8-eabd0fb8a58a" providerId="AD" clId="Web-{0F242976-99FF-4A28-518F-C8E19DE8F0F4}" dt="2023-12-06T18:30:37.223" v="79"/>
        <pc:sldMkLst>
          <pc:docMk/>
          <pc:sldMk cId="12453339" sldId="269"/>
        </pc:sldMkLst>
      </pc:sldChg>
      <pc:sldChg chg="modNotes">
        <pc:chgData name="Gupta, Saksham" userId="S::gupta678@purdue.edu::3d373abc-f9ca-40c2-b8d8-eabd0fb8a58a" providerId="AD" clId="Web-{0F242976-99FF-4A28-518F-C8E19DE8F0F4}" dt="2023-12-06T18:30:33.411" v="77"/>
        <pc:sldMkLst>
          <pc:docMk/>
          <pc:sldMk cId="3047069679" sldId="270"/>
        </pc:sldMkLst>
      </pc:sldChg>
      <pc:sldChg chg="modNotes">
        <pc:chgData name="Gupta, Saksham" userId="S::gupta678@purdue.edu::3d373abc-f9ca-40c2-b8d8-eabd0fb8a58a" providerId="AD" clId="Web-{0F242976-99FF-4A28-518F-C8E19DE8F0F4}" dt="2023-12-06T18:51:02.911" v="260"/>
        <pc:sldMkLst>
          <pc:docMk/>
          <pc:sldMk cId="3318344728" sldId="271"/>
        </pc:sldMkLst>
      </pc:sldChg>
      <pc:sldChg chg="addCm delCm modNotes">
        <pc:chgData name="Gupta, Saksham" userId="S::gupta678@purdue.edu::3d373abc-f9ca-40c2-b8d8-eabd0fb8a58a" providerId="AD" clId="Web-{0F242976-99FF-4A28-518F-C8E19DE8F0F4}" dt="2023-12-06T18:28:49.486" v="52"/>
        <pc:sldMkLst>
          <pc:docMk/>
          <pc:sldMk cId="2297372512" sldId="272"/>
        </pc:sldMkLst>
        <pc:extLst>
          <p:ext xmlns:p="http://schemas.openxmlformats.org/presentationml/2006/main" uri="{D6D511B9-2390-475A-947B-AFAB55BFBCF1}">
            <pc226:cmChg xmlns:pc226="http://schemas.microsoft.com/office/powerpoint/2022/06/main/command" chg="add del">
              <pc226:chgData name="Gupta, Saksham" userId="S::gupta678@purdue.edu::3d373abc-f9ca-40c2-b8d8-eabd0fb8a58a" providerId="AD" clId="Web-{0F242976-99FF-4A28-518F-C8E19DE8F0F4}" dt="2023-12-06T18:26:06.091" v="13"/>
              <pc2:cmMkLst xmlns:pc2="http://schemas.microsoft.com/office/powerpoint/2019/9/main/command">
                <pc:docMk/>
                <pc:sldMk cId="2297372512" sldId="272"/>
                <pc2:cmMk id="{812B5F54-F5F1-48C0-9D1B-0F7C654C2C58}"/>
              </pc2:cmMkLst>
            </pc226:cmChg>
          </p:ext>
        </pc:extLst>
      </pc:sldChg>
      <pc:sldChg chg="modNotes">
        <pc:chgData name="Gupta, Saksham" userId="S::gupta678@purdue.edu::3d373abc-f9ca-40c2-b8d8-eabd0fb8a58a" providerId="AD" clId="Web-{0F242976-99FF-4A28-518F-C8E19DE8F0F4}" dt="2023-12-06T18:30:08.879" v="55"/>
        <pc:sldMkLst>
          <pc:docMk/>
          <pc:sldMk cId="2729212927" sldId="281"/>
        </pc:sldMkLst>
      </pc:sldChg>
      <pc:sldChg chg="modNotes">
        <pc:chgData name="Gupta, Saksham" userId="S::gupta678@purdue.edu::3d373abc-f9ca-40c2-b8d8-eabd0fb8a58a" providerId="AD" clId="Web-{0F242976-99FF-4A28-518F-C8E19DE8F0F4}" dt="2023-12-06T18:30:15.144" v="60"/>
        <pc:sldMkLst>
          <pc:docMk/>
          <pc:sldMk cId="3663221243" sldId="282"/>
        </pc:sldMkLst>
      </pc:sldChg>
      <pc:sldChg chg="modNotes">
        <pc:chgData name="Gupta, Saksham" userId="S::gupta678@purdue.edu::3d373abc-f9ca-40c2-b8d8-eabd0fb8a58a" providerId="AD" clId="Web-{0F242976-99FF-4A28-518F-C8E19DE8F0F4}" dt="2023-12-06T18:30:20.723" v="66"/>
        <pc:sldMkLst>
          <pc:docMk/>
          <pc:sldMk cId="2766383841" sldId="283"/>
        </pc:sldMkLst>
      </pc:sldChg>
      <pc:sldChg chg="modNotes">
        <pc:chgData name="Gupta, Saksham" userId="S::gupta678@purdue.edu::3d373abc-f9ca-40c2-b8d8-eabd0fb8a58a" providerId="AD" clId="Web-{0F242976-99FF-4A28-518F-C8E19DE8F0F4}" dt="2023-12-06T18:30:17.754" v="62"/>
        <pc:sldMkLst>
          <pc:docMk/>
          <pc:sldMk cId="2020189163" sldId="284"/>
        </pc:sldMkLst>
      </pc:sldChg>
      <pc:sldChg chg="modNotes">
        <pc:chgData name="Gupta, Saksham" userId="S::gupta678@purdue.edu::3d373abc-f9ca-40c2-b8d8-eabd0fb8a58a" providerId="AD" clId="Web-{0F242976-99FF-4A28-518F-C8E19DE8F0F4}" dt="2023-12-06T18:30:25.317" v="68"/>
        <pc:sldMkLst>
          <pc:docMk/>
          <pc:sldMk cId="1128243550" sldId="285"/>
        </pc:sldMkLst>
      </pc:sldChg>
      <pc:sldChg chg="new del">
        <pc:chgData name="Gupta, Saksham" userId="S::gupta678@purdue.edu::3d373abc-f9ca-40c2-b8d8-eabd0fb8a58a" providerId="AD" clId="Web-{0F242976-99FF-4A28-518F-C8E19DE8F0F4}" dt="2023-12-06T18:25:06.418" v="1"/>
        <pc:sldMkLst>
          <pc:docMk/>
          <pc:sldMk cId="539378645" sldId="287"/>
        </pc:sldMkLst>
      </pc:sldChg>
      <pc:sldChg chg="new del">
        <pc:chgData name="Gupta, Saksham" userId="S::gupta678@purdue.edu::3d373abc-f9ca-40c2-b8d8-eabd0fb8a58a" providerId="AD" clId="Web-{0F242976-99FF-4A28-518F-C8E19DE8F0F4}" dt="2023-12-06T18:37:05.343" v="107"/>
        <pc:sldMkLst>
          <pc:docMk/>
          <pc:sldMk cId="975637232" sldId="287"/>
        </pc:sldMkLst>
      </pc:sldChg>
    </pc:docChg>
  </pc:docChgLst>
  <pc:docChgLst>
    <pc:chgData name="Gupta, Saksham" userId="S::gupta678@purdue.edu::3d373abc-f9ca-40c2-b8d8-eabd0fb8a58a" providerId="AD" clId="Web-{3508C218-4F93-D8D1-FAD9-471AAE87DF93}"/>
    <pc:docChg chg="modSld">
      <pc:chgData name="Gupta, Saksham" userId="S::gupta678@purdue.edu::3d373abc-f9ca-40c2-b8d8-eabd0fb8a58a" providerId="AD" clId="Web-{3508C218-4F93-D8D1-FAD9-471AAE87DF93}" dt="2023-12-07T20:00:38.792" v="67"/>
      <pc:docMkLst>
        <pc:docMk/>
      </pc:docMkLst>
      <pc:sldChg chg="modNotes">
        <pc:chgData name="Gupta, Saksham" userId="S::gupta678@purdue.edu::3d373abc-f9ca-40c2-b8d8-eabd0fb8a58a" providerId="AD" clId="Web-{3508C218-4F93-D8D1-FAD9-471AAE87DF93}" dt="2023-12-07T20:00:38.792" v="67"/>
        <pc:sldMkLst>
          <pc:docMk/>
          <pc:sldMk cId="109857222" sldId="256"/>
        </pc:sldMkLst>
      </pc:sldChg>
      <pc:sldChg chg="modNotes">
        <pc:chgData name="Gupta, Saksham" userId="S::gupta678@purdue.edu::3d373abc-f9ca-40c2-b8d8-eabd0fb8a58a" providerId="AD" clId="Web-{3508C218-4F93-D8D1-FAD9-471AAE87DF93}" dt="2023-12-07T16:21:43.470" v="2"/>
        <pc:sldMkLst>
          <pc:docMk/>
          <pc:sldMk cId="2878029211" sldId="257"/>
        </pc:sldMkLst>
      </pc:sldChg>
      <pc:sldChg chg="modNotes">
        <pc:chgData name="Gupta, Saksham" userId="S::gupta678@purdue.edu::3d373abc-f9ca-40c2-b8d8-eabd0fb8a58a" providerId="AD" clId="Web-{3508C218-4F93-D8D1-FAD9-471AAE87DF93}" dt="2023-12-07T16:28:29.324" v="58"/>
        <pc:sldMkLst>
          <pc:docMk/>
          <pc:sldMk cId="4018284880" sldId="261"/>
        </pc:sldMkLst>
      </pc:sldChg>
      <pc:sldChg chg="modNotes">
        <pc:chgData name="Gupta, Saksham" userId="S::gupta678@purdue.edu::3d373abc-f9ca-40c2-b8d8-eabd0fb8a58a" providerId="AD" clId="Web-{3508C218-4F93-D8D1-FAD9-471AAE87DF93}" dt="2023-12-07T16:30:35.108" v="61"/>
        <pc:sldMkLst>
          <pc:docMk/>
          <pc:sldMk cId="1143196627" sldId="264"/>
        </pc:sldMkLst>
      </pc:sldChg>
    </pc:docChg>
  </pc:docChgLst>
  <pc:docChgLst>
    <pc:chgData name="Davis, Zachariah Curtis" userId="S::davi1483@purdue.edu::eb6fe561-a503-4c28-a115-c8471bc93aad" providerId="AD" clId="Web-{5DDC95E5-706A-4258-8F03-0A4BBF114C33}"/>
    <pc:docChg chg="mod modSld">
      <pc:chgData name="Davis, Zachariah Curtis" userId="S::davi1483@purdue.edu::eb6fe561-a503-4c28-a115-c8471bc93aad" providerId="AD" clId="Web-{5DDC95E5-706A-4258-8F03-0A4BBF114C33}" dt="2023-11-26T16:49:11.501" v="62" actId="20577"/>
      <pc:docMkLst>
        <pc:docMk/>
      </pc:docMkLst>
      <pc:sldChg chg="modSp">
        <pc:chgData name="Davis, Zachariah Curtis" userId="S::davi1483@purdue.edu::eb6fe561-a503-4c28-a115-c8471bc93aad" providerId="AD" clId="Web-{5DDC95E5-706A-4258-8F03-0A4BBF114C33}" dt="2023-11-26T16:49:11.501" v="62" actId="20577"/>
        <pc:sldMkLst>
          <pc:docMk/>
          <pc:sldMk cId="2487806461" sldId="259"/>
        </pc:sldMkLst>
        <pc:spChg chg="mod">
          <ac:chgData name="Davis, Zachariah Curtis" userId="S::davi1483@purdue.edu::eb6fe561-a503-4c28-a115-c8471bc93aad" providerId="AD" clId="Web-{5DDC95E5-706A-4258-8F03-0A4BBF114C33}" dt="2023-11-26T16:49:11.501" v="62" actId="20577"/>
          <ac:spMkLst>
            <pc:docMk/>
            <pc:sldMk cId="2487806461" sldId="259"/>
            <ac:spMk id="4" creationId="{8CB8A817-BCF3-4D31-38A2-771C8565CB6C}"/>
          </ac:spMkLst>
        </pc:spChg>
      </pc:sldChg>
    </pc:docChg>
  </pc:docChgLst>
  <pc:docChgLst>
    <pc:chgData name="Davis, Zachariah Curtis" userId="S::davi1483@purdue.edu::eb6fe561-a503-4c28-a115-c8471bc93aad" providerId="AD" clId="Web-{67DC9E5B-C8A0-FB58-DE9F-195CE0820789}"/>
    <pc:docChg chg="mod">
      <pc:chgData name="Davis, Zachariah Curtis" userId="S::davi1483@purdue.edu::eb6fe561-a503-4c28-a115-c8471bc93aad" providerId="AD" clId="Web-{67DC9E5B-C8A0-FB58-DE9F-195CE0820789}" dt="2023-11-28T17:00:32.273" v="0" actId="33475"/>
      <pc:docMkLst>
        <pc:docMk/>
      </pc:docMkLst>
    </pc:docChg>
  </pc:docChgLst>
  <pc:docChgLst>
    <pc:chgData name="Davis, Zachariah Curtis" userId="S::davi1483@purdue.edu::eb6fe561-a503-4c28-a115-c8471bc93aad" providerId="AD" clId="Web-{2B0CA3D7-6D19-B65E-B95D-866EB10EE7F9}"/>
    <pc:docChg chg="delSld modSld">
      <pc:chgData name="Davis, Zachariah Curtis" userId="S::davi1483@purdue.edu::eb6fe561-a503-4c28-a115-c8471bc93aad" providerId="AD" clId="Web-{2B0CA3D7-6D19-B65E-B95D-866EB10EE7F9}" dt="2023-12-05T01:29:30.669" v="570" actId="20577"/>
      <pc:docMkLst>
        <pc:docMk/>
      </pc:docMkLst>
      <pc:sldChg chg="addSp delSp modSp">
        <pc:chgData name="Davis, Zachariah Curtis" userId="S::davi1483@purdue.edu::eb6fe561-a503-4c28-a115-c8471bc93aad" providerId="AD" clId="Web-{2B0CA3D7-6D19-B65E-B95D-866EB10EE7F9}" dt="2023-12-04T23:21:37.495" v="444" actId="1076"/>
        <pc:sldMkLst>
          <pc:docMk/>
          <pc:sldMk cId="2878029211" sldId="257"/>
        </pc:sldMkLst>
        <pc:spChg chg="del mod">
          <ac:chgData name="Davis, Zachariah Curtis" userId="S::davi1483@purdue.edu::eb6fe561-a503-4c28-a115-c8471bc93aad" providerId="AD" clId="Web-{2B0CA3D7-6D19-B65E-B95D-866EB10EE7F9}" dt="2023-12-04T23:19:28.851" v="427"/>
          <ac:spMkLst>
            <pc:docMk/>
            <pc:sldMk cId="2878029211" sldId="257"/>
            <ac:spMk id="4" creationId="{2F8F9E7B-822F-1C5F-152C-28FF2EAB2BC6}"/>
          </ac:spMkLst>
        </pc:spChg>
        <pc:spChg chg="add del mod">
          <ac:chgData name="Davis, Zachariah Curtis" userId="S::davi1483@purdue.edu::eb6fe561-a503-4c28-a115-c8471bc93aad" providerId="AD" clId="Web-{2B0CA3D7-6D19-B65E-B95D-866EB10EE7F9}" dt="2023-12-04T23:19:37.305" v="430"/>
          <ac:spMkLst>
            <pc:docMk/>
            <pc:sldMk cId="2878029211" sldId="257"/>
            <ac:spMk id="6" creationId="{EFF861F2-291A-3943-FDBB-88F01D593526}"/>
          </ac:spMkLst>
        </pc:spChg>
        <pc:picChg chg="add del mod">
          <ac:chgData name="Davis, Zachariah Curtis" userId="S::davi1483@purdue.edu::eb6fe561-a503-4c28-a115-c8471bc93aad" providerId="AD" clId="Web-{2B0CA3D7-6D19-B65E-B95D-866EB10EE7F9}" dt="2023-12-04T23:21:23.464" v="438"/>
          <ac:picMkLst>
            <pc:docMk/>
            <pc:sldMk cId="2878029211" sldId="257"/>
            <ac:picMk id="7" creationId="{BF55AB46-1FF7-4E16-C095-869A3DD2C6C2}"/>
          </ac:picMkLst>
        </pc:picChg>
        <pc:picChg chg="add mod">
          <ac:chgData name="Davis, Zachariah Curtis" userId="S::davi1483@purdue.edu::eb6fe561-a503-4c28-a115-c8471bc93aad" providerId="AD" clId="Web-{2B0CA3D7-6D19-B65E-B95D-866EB10EE7F9}" dt="2023-12-04T23:21:37.495" v="444" actId="1076"/>
          <ac:picMkLst>
            <pc:docMk/>
            <pc:sldMk cId="2878029211" sldId="257"/>
            <ac:picMk id="8" creationId="{86B28632-CD22-432A-1FA0-4AF0E3746CE9}"/>
          </ac:picMkLst>
        </pc:picChg>
      </pc:sldChg>
      <pc:sldChg chg="modSp">
        <pc:chgData name="Davis, Zachariah Curtis" userId="S::davi1483@purdue.edu::eb6fe561-a503-4c28-a115-c8471bc93aad" providerId="AD" clId="Web-{2B0CA3D7-6D19-B65E-B95D-866EB10EE7F9}" dt="2023-12-05T01:29:30.669" v="570" actId="20577"/>
        <pc:sldMkLst>
          <pc:docMk/>
          <pc:sldMk cId="1610578556" sldId="263"/>
        </pc:sldMkLst>
        <pc:spChg chg="mod">
          <ac:chgData name="Davis, Zachariah Curtis" userId="S::davi1483@purdue.edu::eb6fe561-a503-4c28-a115-c8471bc93aad" providerId="AD" clId="Web-{2B0CA3D7-6D19-B65E-B95D-866EB10EE7F9}" dt="2023-12-05T01:29:30.669" v="570" actId="20577"/>
          <ac:spMkLst>
            <pc:docMk/>
            <pc:sldMk cId="1610578556" sldId="263"/>
            <ac:spMk id="3" creationId="{4D128F21-745E-695D-4FA4-8053EC39378D}"/>
          </ac:spMkLst>
        </pc:spChg>
      </pc:sldChg>
      <pc:sldChg chg="modSp">
        <pc:chgData name="Davis, Zachariah Curtis" userId="S::davi1483@purdue.edu::eb6fe561-a503-4c28-a115-c8471bc93aad" providerId="AD" clId="Web-{2B0CA3D7-6D19-B65E-B95D-866EB10EE7F9}" dt="2023-12-04T23:24:51.688" v="482" actId="20577"/>
        <pc:sldMkLst>
          <pc:docMk/>
          <pc:sldMk cId="2297372512" sldId="272"/>
        </pc:sldMkLst>
        <pc:spChg chg="mod">
          <ac:chgData name="Davis, Zachariah Curtis" userId="S::davi1483@purdue.edu::eb6fe561-a503-4c28-a115-c8471bc93aad" providerId="AD" clId="Web-{2B0CA3D7-6D19-B65E-B95D-866EB10EE7F9}" dt="2023-12-04T23:24:51.688" v="482" actId="20577"/>
          <ac:spMkLst>
            <pc:docMk/>
            <pc:sldMk cId="2297372512" sldId="272"/>
            <ac:spMk id="3" creationId="{047C904A-0A3D-EC26-0E12-DADECF8F7441}"/>
          </ac:spMkLst>
        </pc:spChg>
        <pc:spChg chg="mod">
          <ac:chgData name="Davis, Zachariah Curtis" userId="S::davi1483@purdue.edu::eb6fe561-a503-4c28-a115-c8471bc93aad" providerId="AD" clId="Web-{2B0CA3D7-6D19-B65E-B95D-866EB10EE7F9}" dt="2023-12-04T23:22:03.152" v="475" actId="20577"/>
          <ac:spMkLst>
            <pc:docMk/>
            <pc:sldMk cId="2297372512" sldId="272"/>
            <ac:spMk id="13" creationId="{A2AEBB1B-ADF6-9464-C749-4D60A8656B2F}"/>
          </ac:spMkLst>
        </pc:spChg>
      </pc:sldChg>
      <pc:sldChg chg="delSp del">
        <pc:chgData name="Davis, Zachariah Curtis" userId="S::davi1483@purdue.edu::eb6fe561-a503-4c28-a115-c8471bc93aad" providerId="AD" clId="Web-{2B0CA3D7-6D19-B65E-B95D-866EB10EE7F9}" dt="2023-12-04T23:19:43.945" v="433"/>
        <pc:sldMkLst>
          <pc:docMk/>
          <pc:sldMk cId="2746272166" sldId="273"/>
        </pc:sldMkLst>
        <pc:picChg chg="del">
          <ac:chgData name="Davis, Zachariah Curtis" userId="S::davi1483@purdue.edu::eb6fe561-a503-4c28-a115-c8471bc93aad" providerId="AD" clId="Web-{2B0CA3D7-6D19-B65E-B95D-866EB10EE7F9}" dt="2023-12-04T23:19:31.304" v="428"/>
          <ac:picMkLst>
            <pc:docMk/>
            <pc:sldMk cId="2746272166" sldId="273"/>
            <ac:picMk id="13" creationId="{E1B6ABBE-99A6-84B1-E490-4E91606A0B44}"/>
          </ac:picMkLst>
        </pc:picChg>
      </pc:sldChg>
      <pc:sldChg chg="modSp">
        <pc:chgData name="Davis, Zachariah Curtis" userId="S::davi1483@purdue.edu::eb6fe561-a503-4c28-a115-c8471bc93aad" providerId="AD" clId="Web-{2B0CA3D7-6D19-B65E-B95D-866EB10EE7F9}" dt="2023-12-04T23:24:05.265" v="481" actId="1076"/>
        <pc:sldMkLst>
          <pc:docMk/>
          <pc:sldMk cId="1144011172" sldId="278"/>
        </pc:sldMkLst>
        <pc:picChg chg="mod">
          <ac:chgData name="Davis, Zachariah Curtis" userId="S::davi1483@purdue.edu::eb6fe561-a503-4c28-a115-c8471bc93aad" providerId="AD" clId="Web-{2B0CA3D7-6D19-B65E-B95D-866EB10EE7F9}" dt="2023-12-04T23:23:54.077" v="477" actId="1076"/>
          <ac:picMkLst>
            <pc:docMk/>
            <pc:sldMk cId="1144011172" sldId="278"/>
            <ac:picMk id="9" creationId="{299642F0-79DC-1657-2D7E-12038EBC7477}"/>
          </ac:picMkLst>
        </pc:picChg>
        <pc:picChg chg="mod">
          <ac:chgData name="Davis, Zachariah Curtis" userId="S::davi1483@purdue.edu::eb6fe561-a503-4c28-a115-c8471bc93aad" providerId="AD" clId="Web-{2B0CA3D7-6D19-B65E-B95D-866EB10EE7F9}" dt="2023-12-04T23:24:05.265" v="481" actId="1076"/>
          <ac:picMkLst>
            <pc:docMk/>
            <pc:sldMk cId="1144011172" sldId="278"/>
            <ac:picMk id="10" creationId="{1EF9FA45-6467-2F97-26DD-B6353B0861C3}"/>
          </ac:picMkLst>
        </pc:picChg>
        <pc:picChg chg="mod">
          <ac:chgData name="Davis, Zachariah Curtis" userId="S::davi1483@purdue.edu::eb6fe561-a503-4c28-a115-c8471bc93aad" providerId="AD" clId="Web-{2B0CA3D7-6D19-B65E-B95D-866EB10EE7F9}" dt="2023-12-04T23:24:02.452" v="480" actId="1076"/>
          <ac:picMkLst>
            <pc:docMk/>
            <pc:sldMk cId="1144011172" sldId="278"/>
            <ac:picMk id="11" creationId="{9529238B-38C2-E846-8735-72F13D34EE65}"/>
          </ac:picMkLst>
        </pc:picChg>
      </pc:sldChg>
      <pc:sldChg chg="modSp">
        <pc:chgData name="Davis, Zachariah Curtis" userId="S::davi1483@purdue.edu::eb6fe561-a503-4c28-a115-c8471bc93aad" providerId="AD" clId="Web-{2B0CA3D7-6D19-B65E-B95D-866EB10EE7F9}" dt="2023-12-05T01:27:23.698" v="494" actId="20577"/>
        <pc:sldMkLst>
          <pc:docMk/>
          <pc:sldMk cId="3080897256" sldId="279"/>
        </pc:sldMkLst>
        <pc:spChg chg="mod">
          <ac:chgData name="Davis, Zachariah Curtis" userId="S::davi1483@purdue.edu::eb6fe561-a503-4c28-a115-c8471bc93aad" providerId="AD" clId="Web-{2B0CA3D7-6D19-B65E-B95D-866EB10EE7F9}" dt="2023-12-05T01:27:23.698" v="494" actId="20577"/>
          <ac:spMkLst>
            <pc:docMk/>
            <pc:sldMk cId="3080897256" sldId="279"/>
            <ac:spMk id="6" creationId="{F24A2253-DB08-297D-4239-F3ED8D43DC66}"/>
          </ac:spMkLst>
        </pc:spChg>
        <pc:picChg chg="mod">
          <ac:chgData name="Davis, Zachariah Curtis" userId="S::davi1483@purdue.edu::eb6fe561-a503-4c28-a115-c8471bc93aad" providerId="AD" clId="Web-{2B0CA3D7-6D19-B65E-B95D-866EB10EE7F9}" dt="2023-12-05T01:27:05.510" v="485" actId="14100"/>
          <ac:picMkLst>
            <pc:docMk/>
            <pc:sldMk cId="3080897256" sldId="279"/>
            <ac:picMk id="7" creationId="{286EF21A-5B21-2026-A75E-CEF437FB1CDF}"/>
          </ac:picMkLst>
        </pc:picChg>
        <pc:picChg chg="mod">
          <ac:chgData name="Davis, Zachariah Curtis" userId="S::davi1483@purdue.edu::eb6fe561-a503-4c28-a115-c8471bc93aad" providerId="AD" clId="Web-{2B0CA3D7-6D19-B65E-B95D-866EB10EE7F9}" dt="2023-12-05T01:27:11.042" v="488" actId="14100"/>
          <ac:picMkLst>
            <pc:docMk/>
            <pc:sldMk cId="3080897256" sldId="279"/>
            <ac:picMk id="8" creationId="{980056A9-818D-C900-DEB6-E8595592DAF3}"/>
          </ac:picMkLst>
        </pc:picChg>
      </pc:sldChg>
      <pc:sldChg chg="addSp modSp">
        <pc:chgData name="Davis, Zachariah Curtis" userId="S::davi1483@purdue.edu::eb6fe561-a503-4c28-a115-c8471bc93aad" providerId="AD" clId="Web-{2B0CA3D7-6D19-B65E-B95D-866EB10EE7F9}" dt="2023-12-05T01:28:03.871" v="513" actId="14100"/>
        <pc:sldMkLst>
          <pc:docMk/>
          <pc:sldMk cId="3428667402" sldId="280"/>
        </pc:sldMkLst>
        <pc:spChg chg="mod">
          <ac:chgData name="Davis, Zachariah Curtis" userId="S::davi1483@purdue.edu::eb6fe561-a503-4c28-a115-c8471bc93aad" providerId="AD" clId="Web-{2B0CA3D7-6D19-B65E-B95D-866EB10EE7F9}" dt="2023-12-05T01:28:03.871" v="513" actId="14100"/>
          <ac:spMkLst>
            <pc:docMk/>
            <pc:sldMk cId="3428667402" sldId="280"/>
            <ac:spMk id="6" creationId="{F24A2253-DB08-297D-4239-F3ED8D43DC66}"/>
          </ac:spMkLst>
        </pc:spChg>
        <pc:grpChg chg="add mod">
          <ac:chgData name="Davis, Zachariah Curtis" userId="S::davi1483@purdue.edu::eb6fe561-a503-4c28-a115-c8471bc93aad" providerId="AD" clId="Web-{2B0CA3D7-6D19-B65E-B95D-866EB10EE7F9}" dt="2023-12-05T01:27:50.339" v="502" actId="14100"/>
          <ac:grpSpMkLst>
            <pc:docMk/>
            <pc:sldMk cId="3428667402" sldId="280"/>
            <ac:grpSpMk id="5" creationId="{5B49384C-40CE-CE1F-726A-473EC7D15B2F}"/>
          </ac:grpSpMkLst>
        </pc:grpChg>
        <pc:picChg chg="mod">
          <ac:chgData name="Davis, Zachariah Curtis" userId="S::davi1483@purdue.edu::eb6fe561-a503-4c28-a115-c8471bc93aad" providerId="AD" clId="Web-{2B0CA3D7-6D19-B65E-B95D-866EB10EE7F9}" dt="2023-12-05T01:27:34.433" v="498" actId="14100"/>
          <ac:picMkLst>
            <pc:docMk/>
            <pc:sldMk cId="3428667402" sldId="280"/>
            <ac:picMk id="4" creationId="{F885E78C-B4C3-FAF7-1D08-8E2B689261A4}"/>
          </ac:picMkLst>
        </pc:picChg>
      </pc:sldChg>
    </pc:docChg>
  </pc:docChgLst>
  <pc:docChgLst>
    <pc:chgData name="Davis, Zachariah Curtis" userId="S::davi1483@purdue.edu::eb6fe561-a503-4c28-a115-c8471bc93aad" providerId="AD" clId="Web-{34D75250-2D43-4A32-9FB3-F8598A5D7ADE}"/>
    <pc:docChg chg="">
      <pc:chgData name="Davis, Zachariah Curtis" userId="S::davi1483@purdue.edu::eb6fe561-a503-4c28-a115-c8471bc93aad" providerId="AD" clId="Web-{34D75250-2D43-4A32-9FB3-F8598A5D7ADE}" dt="2023-12-06T18:09:11.500" v="0"/>
      <pc:docMkLst>
        <pc:docMk/>
      </pc:docMkLst>
      <pc:sldChg chg="delCm">
        <pc:chgData name="Davis, Zachariah Curtis" userId="S::davi1483@purdue.edu::eb6fe561-a503-4c28-a115-c8471bc93aad" providerId="AD" clId="Web-{34D75250-2D43-4A32-9FB3-F8598A5D7ADE}" dt="2023-12-06T18:09:11.500" v="0"/>
        <pc:sldMkLst>
          <pc:docMk/>
          <pc:sldMk cId="2487806461" sldId="259"/>
        </pc:sldMkLst>
        <pc:extLst>
          <p:ext xmlns:p="http://schemas.openxmlformats.org/presentationml/2006/main" uri="{D6D511B9-2390-475A-947B-AFAB55BFBCF1}">
            <pc226:cmChg xmlns:pc226="http://schemas.microsoft.com/office/powerpoint/2022/06/main/command" chg="del">
              <pc226:chgData name="Davis, Zachariah Curtis" userId="S::davi1483@purdue.edu::eb6fe561-a503-4c28-a115-c8471bc93aad" providerId="AD" clId="Web-{34D75250-2D43-4A32-9FB3-F8598A5D7ADE}" dt="2023-12-06T18:09:11.500" v="0"/>
              <pc2:cmMkLst xmlns:pc2="http://schemas.microsoft.com/office/powerpoint/2019/9/main/command">
                <pc:docMk/>
                <pc:sldMk cId="2487806461" sldId="259"/>
                <pc2:cmMk id="{6D5F6A17-CA82-44D6-990C-AB7B62823249}"/>
              </pc2:cmMkLst>
            </pc226:cmChg>
          </p:ext>
        </pc:extLst>
      </pc:sldChg>
    </pc:docChg>
  </pc:docChgLst>
  <pc:docChgLst>
    <pc:chgData name="Davis, Zachariah Curtis" userId="S::davi1483@purdue.edu::eb6fe561-a503-4c28-a115-c8471bc93aad" providerId="AD" clId="Web-{04417FC1-B84E-BD54-1B49-18DCC2DBEEF9}"/>
    <pc:docChg chg="modSld">
      <pc:chgData name="Davis, Zachariah Curtis" userId="S::davi1483@purdue.edu::eb6fe561-a503-4c28-a115-c8471bc93aad" providerId="AD" clId="Web-{04417FC1-B84E-BD54-1B49-18DCC2DBEEF9}" dt="2023-12-02T21:42:44.189" v="4"/>
      <pc:docMkLst>
        <pc:docMk/>
      </pc:docMkLst>
      <pc:sldChg chg="delCm modCm">
        <pc:chgData name="Davis, Zachariah Curtis" userId="S::davi1483@purdue.edu::eb6fe561-a503-4c28-a115-c8471bc93aad" providerId="AD" clId="Web-{04417FC1-B84E-BD54-1B49-18DCC2DBEEF9}" dt="2023-12-02T21:42:44.189" v="4"/>
        <pc:sldMkLst>
          <pc:docMk/>
          <pc:sldMk cId="2876578354" sldId="258"/>
        </pc:sldMkLst>
        <pc:extLst>
          <p:ext xmlns:p="http://schemas.openxmlformats.org/presentationml/2006/main" uri="{D6D511B9-2390-475A-947B-AFAB55BFBCF1}">
            <pc226:cmChg xmlns:pc226="http://schemas.microsoft.com/office/powerpoint/2022/06/main/command" chg="del mod modRxn">
              <pc226:chgData name="Davis, Zachariah Curtis" userId="S::davi1483@purdue.edu::eb6fe561-a503-4c28-a115-c8471bc93aad" providerId="AD" clId="Web-{04417FC1-B84E-BD54-1B49-18DCC2DBEEF9}" dt="2023-12-02T21:42:44.189" v="4"/>
              <pc2:cmMkLst xmlns:pc2="http://schemas.microsoft.com/office/powerpoint/2019/9/main/command">
                <pc:docMk/>
                <pc:sldMk cId="2876578354" sldId="258"/>
                <pc2:cmMk id="{04AB72D7-14A3-47E2-A14F-B0D1D70894A8}"/>
              </pc2:cmMkLst>
            </pc226:cmChg>
          </p:ext>
        </pc:extLst>
      </pc:sldChg>
      <pc:sldChg chg="modSp modCm">
        <pc:chgData name="Davis, Zachariah Curtis" userId="S::davi1483@purdue.edu::eb6fe561-a503-4c28-a115-c8471bc93aad" providerId="AD" clId="Web-{04417FC1-B84E-BD54-1B49-18DCC2DBEEF9}" dt="2023-12-02T21:42:31.564" v="1" actId="20577"/>
        <pc:sldMkLst>
          <pc:docMk/>
          <pc:sldMk cId="2487806461" sldId="259"/>
        </pc:sldMkLst>
        <pc:spChg chg="mod">
          <ac:chgData name="Davis, Zachariah Curtis" userId="S::davi1483@purdue.edu::eb6fe561-a503-4c28-a115-c8471bc93aad" providerId="AD" clId="Web-{04417FC1-B84E-BD54-1B49-18DCC2DBEEF9}" dt="2023-12-02T21:42:31.564" v="1" actId="20577"/>
          <ac:spMkLst>
            <pc:docMk/>
            <pc:sldMk cId="2487806461" sldId="259"/>
            <ac:spMk id="3" creationId="{ACAB7140-1B09-1689-7A24-4EE6E262D36B}"/>
          </ac:spMkLst>
        </pc:spChg>
        <pc:extLst>
          <p:ext xmlns:p="http://schemas.openxmlformats.org/presentationml/2006/main" uri="{D6D511B9-2390-475A-947B-AFAB55BFBCF1}">
            <pc226:cmChg xmlns:pc226="http://schemas.microsoft.com/office/powerpoint/2022/06/main/command" chg="mod">
              <pc226:chgData name="Davis, Zachariah Curtis" userId="S::davi1483@purdue.edu::eb6fe561-a503-4c28-a115-c8471bc93aad" providerId="AD" clId="Web-{04417FC1-B84E-BD54-1B49-18DCC2DBEEF9}" dt="2023-12-02T21:42:28.173" v="0" actId="20577"/>
              <pc2:cmMkLst xmlns:pc2="http://schemas.microsoft.com/office/powerpoint/2019/9/main/command">
                <pc:docMk/>
                <pc:sldMk cId="2487806461" sldId="259"/>
                <pc2:cmMk id="{6D5F6A17-CA82-44D6-990C-AB7B62823249}"/>
              </pc2:cmMkLst>
            </pc226:cmChg>
          </p:ext>
        </pc:extLst>
      </pc:sldChg>
    </pc:docChg>
  </pc:docChgLst>
  <pc:docChgLst>
    <pc:chgData name="Davis, Zachariah Curtis" userId="S::davi1483@purdue.edu::eb6fe561-a503-4c28-a115-c8471bc93aad" providerId="AD" clId="Web-{F3CDD8BA-706B-391E-A0EF-5A1FB4681760}"/>
    <pc:docChg chg="mod modSld">
      <pc:chgData name="Davis, Zachariah Curtis" userId="S::davi1483@purdue.edu::eb6fe561-a503-4c28-a115-c8471bc93aad" providerId="AD" clId="Web-{F3CDD8BA-706B-391E-A0EF-5A1FB4681760}" dt="2023-11-28T03:19:28.362" v="115" actId="20577"/>
      <pc:docMkLst>
        <pc:docMk/>
      </pc:docMkLst>
      <pc:sldChg chg="modSp">
        <pc:chgData name="Davis, Zachariah Curtis" userId="S::davi1483@purdue.edu::eb6fe561-a503-4c28-a115-c8471bc93aad" providerId="AD" clId="Web-{F3CDD8BA-706B-391E-A0EF-5A1FB4681760}" dt="2023-11-28T03:19:28.362" v="115" actId="20577"/>
        <pc:sldMkLst>
          <pc:docMk/>
          <pc:sldMk cId="2876578354" sldId="258"/>
        </pc:sldMkLst>
        <pc:spChg chg="mod">
          <ac:chgData name="Davis, Zachariah Curtis" userId="S::davi1483@purdue.edu::eb6fe561-a503-4c28-a115-c8471bc93aad" providerId="AD" clId="Web-{F3CDD8BA-706B-391E-A0EF-5A1FB4681760}" dt="2023-11-28T03:13:19.009" v="2" actId="20577"/>
          <ac:spMkLst>
            <pc:docMk/>
            <pc:sldMk cId="2876578354" sldId="258"/>
            <ac:spMk id="3" creationId="{ACAB7140-1B09-1689-7A24-4EE6E262D36B}"/>
          </ac:spMkLst>
        </pc:spChg>
        <pc:spChg chg="mod">
          <ac:chgData name="Davis, Zachariah Curtis" userId="S::davi1483@purdue.edu::eb6fe561-a503-4c28-a115-c8471bc93aad" providerId="AD" clId="Web-{F3CDD8BA-706B-391E-A0EF-5A1FB4681760}" dt="2023-11-28T03:19:28.362" v="115" actId="20577"/>
          <ac:spMkLst>
            <pc:docMk/>
            <pc:sldMk cId="2876578354" sldId="258"/>
            <ac:spMk id="4" creationId="{8CB8A817-BCF3-4D31-38A2-771C8565CB6C}"/>
          </ac:spMkLst>
        </pc:spChg>
      </pc:sldChg>
      <pc:sldChg chg="addCm">
        <pc:chgData name="Davis, Zachariah Curtis" userId="S::davi1483@purdue.edu::eb6fe561-a503-4c28-a115-c8471bc93aad" providerId="AD" clId="Web-{F3CDD8BA-706B-391E-A0EF-5A1FB4681760}" dt="2023-11-28T03:17:22.843" v="49"/>
        <pc:sldMkLst>
          <pc:docMk/>
          <pc:sldMk cId="2487806461" sldId="259"/>
        </pc:sldMkLst>
        <pc:extLst>
          <p:ext xmlns:p="http://schemas.openxmlformats.org/presentationml/2006/main" uri="{D6D511B9-2390-475A-947B-AFAB55BFBCF1}">
            <pc226:cmChg xmlns:pc226="http://schemas.microsoft.com/office/powerpoint/2022/06/main/command" chg="add">
              <pc226:chgData name="Davis, Zachariah Curtis" userId="S::davi1483@purdue.edu::eb6fe561-a503-4c28-a115-c8471bc93aad" providerId="AD" clId="Web-{F3CDD8BA-706B-391E-A0EF-5A1FB4681760}" dt="2023-11-28T03:17:22.843" v="49"/>
              <pc2:cmMkLst xmlns:pc2="http://schemas.microsoft.com/office/powerpoint/2019/9/main/command">
                <pc:docMk/>
                <pc:sldMk cId="2487806461" sldId="259"/>
                <pc2:cmMk id="{6D5F6A17-CA82-44D6-990C-AB7B62823249}"/>
              </pc2:cmMkLst>
            </pc226:cmChg>
          </p:ext>
        </pc:extLst>
      </pc:sldChg>
    </pc:docChg>
  </pc:docChgLst>
  <pc:docChgLst>
    <pc:chgData name="Jiya Dutta" userId="S::duttaj@purdue.edu::11fc0f22-187a-488a-951b-4b628386d876" providerId="AD" clId="Web-{DD13BD8A-2124-8452-1E9A-4E67A9CEDDCB}"/>
    <pc:docChg chg="modSld">
      <pc:chgData name="Jiya Dutta" userId="S::duttaj@purdue.edu::11fc0f22-187a-488a-951b-4b628386d876" providerId="AD" clId="Web-{DD13BD8A-2124-8452-1E9A-4E67A9CEDDCB}" dt="2023-12-05T04:27:53.629" v="66" actId="20577"/>
      <pc:docMkLst>
        <pc:docMk/>
      </pc:docMkLst>
      <pc:sldChg chg="modSp modCm">
        <pc:chgData name="Jiya Dutta" userId="S::duttaj@purdue.edu::11fc0f22-187a-488a-951b-4b628386d876" providerId="AD" clId="Web-{DD13BD8A-2124-8452-1E9A-4E67A9CEDDCB}" dt="2023-12-05T04:27:53.629" v="66" actId="20577"/>
        <pc:sldMkLst>
          <pc:docMk/>
          <pc:sldMk cId="3948051231" sldId="260"/>
        </pc:sldMkLst>
        <pc:spChg chg="mod">
          <ac:chgData name="Jiya Dutta" userId="S::duttaj@purdue.edu::11fc0f22-187a-488a-951b-4b628386d876" providerId="AD" clId="Web-{DD13BD8A-2124-8452-1E9A-4E67A9CEDDCB}" dt="2023-12-05T04:27:53.629" v="66" actId="20577"/>
          <ac:spMkLst>
            <pc:docMk/>
            <pc:sldMk cId="3948051231" sldId="260"/>
            <ac:spMk id="3" creationId="{AB74641F-F2F6-3C6B-553B-8F80FF65C960}"/>
          </ac:spMkLst>
        </pc:spChg>
        <pc:spChg chg="mod">
          <ac:chgData name="Jiya Dutta" userId="S::duttaj@purdue.edu::11fc0f22-187a-488a-951b-4b628386d876" providerId="AD" clId="Web-{DD13BD8A-2124-8452-1E9A-4E67A9CEDDCB}" dt="2023-12-05T04:12:58.854" v="6" actId="20577"/>
          <ac:spMkLst>
            <pc:docMk/>
            <pc:sldMk cId="3948051231" sldId="260"/>
            <ac:spMk id="5" creationId="{0528AED2-4E79-7105-CEC1-35ABA5CE94E3}"/>
          </ac:spMkLst>
        </pc:spChg>
        <pc:extLst>
          <p:ext xmlns:p="http://schemas.openxmlformats.org/presentationml/2006/main" uri="{D6D511B9-2390-475A-947B-AFAB55BFBCF1}">
            <pc226:cmChg xmlns:pc226="http://schemas.microsoft.com/office/powerpoint/2022/06/main/command" chg="mod">
              <pc226:chgData name="Jiya Dutta" userId="S::duttaj@purdue.edu::11fc0f22-187a-488a-951b-4b628386d876" providerId="AD" clId="Web-{DD13BD8A-2124-8452-1E9A-4E67A9CEDDCB}" dt="2023-12-05T04:12:58.183" v="4" actId="20577"/>
              <pc2:cmMkLst xmlns:pc2="http://schemas.microsoft.com/office/powerpoint/2019/9/main/command">
                <pc:docMk/>
                <pc:sldMk cId="3948051231" sldId="260"/>
                <pc2:cmMk id="{2C6BAC0E-89F5-49BD-8F1F-9A9F4964BF23}"/>
              </pc2:cmMkLst>
            </pc226:cmChg>
          </p:ext>
        </pc:extLst>
      </pc:sldChg>
    </pc:docChg>
  </pc:docChgLst>
  <pc:docChgLst>
    <pc:chgData name="Jiya Dutta" userId="S::duttaj@purdue.edu::11fc0f22-187a-488a-951b-4b628386d876" providerId="AD" clId="Web-{912A7987-BBF8-EF9A-8A6A-55F3C04D6785}"/>
    <pc:docChg chg="modSld">
      <pc:chgData name="Jiya Dutta" userId="S::duttaj@purdue.edu::11fc0f22-187a-488a-951b-4b628386d876" providerId="AD" clId="Web-{912A7987-BBF8-EF9A-8A6A-55F3C04D6785}" dt="2023-12-06T18:39:08.372" v="678"/>
      <pc:docMkLst>
        <pc:docMk/>
      </pc:docMkLst>
      <pc:sldChg chg="modNotes">
        <pc:chgData name="Jiya Dutta" userId="S::duttaj@purdue.edu::11fc0f22-187a-488a-951b-4b628386d876" providerId="AD" clId="Web-{912A7987-BBF8-EF9A-8A6A-55F3C04D6785}" dt="2023-12-06T17:55:19.073" v="142"/>
        <pc:sldMkLst>
          <pc:docMk/>
          <pc:sldMk cId="1040290775" sldId="268"/>
        </pc:sldMkLst>
      </pc:sldChg>
      <pc:sldChg chg="modNotes">
        <pc:chgData name="Jiya Dutta" userId="S::duttaj@purdue.edu::11fc0f22-187a-488a-951b-4b628386d876" providerId="AD" clId="Web-{912A7987-BBF8-EF9A-8A6A-55F3C04D6785}" dt="2023-12-06T17:58:21.905" v="369"/>
        <pc:sldMkLst>
          <pc:docMk/>
          <pc:sldMk cId="2484590075" sldId="276"/>
        </pc:sldMkLst>
      </pc:sldChg>
      <pc:sldChg chg="modSp modNotes">
        <pc:chgData name="Jiya Dutta" userId="S::duttaj@purdue.edu::11fc0f22-187a-488a-951b-4b628386d876" providerId="AD" clId="Web-{912A7987-BBF8-EF9A-8A6A-55F3C04D6785}" dt="2023-12-06T18:01:48.020" v="402"/>
        <pc:sldMkLst>
          <pc:docMk/>
          <pc:sldMk cId="2493911876" sldId="277"/>
        </pc:sldMkLst>
        <pc:spChg chg="mod">
          <ac:chgData name="Jiya Dutta" userId="S::duttaj@purdue.edu::11fc0f22-187a-488a-951b-4b628386d876" providerId="AD" clId="Web-{912A7987-BBF8-EF9A-8A6A-55F3C04D6785}" dt="2023-12-06T18:00:05.502" v="370" actId="20577"/>
          <ac:spMkLst>
            <pc:docMk/>
            <pc:sldMk cId="2493911876" sldId="277"/>
            <ac:spMk id="2" creationId="{6C98B2BF-5B34-66BB-66D3-9E3769F5E1A9}"/>
          </ac:spMkLst>
        </pc:spChg>
      </pc:sldChg>
      <pc:sldChg chg="modNotes">
        <pc:chgData name="Jiya Dutta" userId="S::duttaj@purdue.edu::11fc0f22-187a-488a-951b-4b628386d876" providerId="AD" clId="Web-{912A7987-BBF8-EF9A-8A6A-55F3C04D6785}" dt="2023-12-06T18:10:02.344" v="576"/>
        <pc:sldMkLst>
          <pc:docMk/>
          <pc:sldMk cId="1144011172" sldId="278"/>
        </pc:sldMkLst>
      </pc:sldChg>
      <pc:sldChg chg="modSp modNotes">
        <pc:chgData name="Jiya Dutta" userId="S::duttaj@purdue.edu::11fc0f22-187a-488a-951b-4b628386d876" providerId="AD" clId="Web-{912A7987-BBF8-EF9A-8A6A-55F3C04D6785}" dt="2023-12-06T18:39:08.372" v="678"/>
        <pc:sldMkLst>
          <pc:docMk/>
          <pc:sldMk cId="3080897256" sldId="279"/>
        </pc:sldMkLst>
        <pc:picChg chg="mod">
          <ac:chgData name="Jiya Dutta" userId="S::duttaj@purdue.edu::11fc0f22-187a-488a-951b-4b628386d876" providerId="AD" clId="Web-{912A7987-BBF8-EF9A-8A6A-55F3C04D6785}" dt="2023-12-06T18:10:18.486" v="583" actId="14100"/>
          <ac:picMkLst>
            <pc:docMk/>
            <pc:sldMk cId="3080897256" sldId="279"/>
            <ac:picMk id="8" creationId="{980056A9-818D-C900-DEB6-E8595592DAF3}"/>
          </ac:picMkLst>
        </pc:picChg>
      </pc:sldChg>
      <pc:sldChg chg="modNotes">
        <pc:chgData name="Jiya Dutta" userId="S::duttaj@purdue.edu::11fc0f22-187a-488a-951b-4b628386d876" providerId="AD" clId="Web-{912A7987-BBF8-EF9A-8A6A-55F3C04D6785}" dt="2023-12-06T18:37:15.260" v="651"/>
        <pc:sldMkLst>
          <pc:docMk/>
          <pc:sldMk cId="3428667402" sldId="280"/>
        </pc:sldMkLst>
      </pc:sldChg>
    </pc:docChg>
  </pc:docChgLst>
  <pc:docChgLst>
    <pc:chgData name="Davis, Zachariah Curtis" userId="S::davi1483@purdue.edu::eb6fe561-a503-4c28-a115-c8471bc93aad" providerId="AD" clId="Web-{1D7687BC-9424-2F51-4C1F-5424AA1FD548}"/>
    <pc:docChg chg="addSld delSld modSld">
      <pc:chgData name="Davis, Zachariah Curtis" userId="S::davi1483@purdue.edu::eb6fe561-a503-4c28-a115-c8471bc93aad" providerId="AD" clId="Web-{1D7687BC-9424-2F51-4C1F-5424AA1FD548}" dt="2023-12-05T03:52:08.831" v="126" actId="20577"/>
      <pc:docMkLst>
        <pc:docMk/>
      </pc:docMkLst>
      <pc:sldChg chg="modSp">
        <pc:chgData name="Davis, Zachariah Curtis" userId="S::davi1483@purdue.edu::eb6fe561-a503-4c28-a115-c8471bc93aad" providerId="AD" clId="Web-{1D7687BC-9424-2F51-4C1F-5424AA1FD548}" dt="2023-12-05T03:47:35.352" v="98" actId="1076"/>
        <pc:sldMkLst>
          <pc:docMk/>
          <pc:sldMk cId="2878029211" sldId="257"/>
        </pc:sldMkLst>
        <pc:picChg chg="mod">
          <ac:chgData name="Davis, Zachariah Curtis" userId="S::davi1483@purdue.edu::eb6fe561-a503-4c28-a115-c8471bc93aad" providerId="AD" clId="Web-{1D7687BC-9424-2F51-4C1F-5424AA1FD548}" dt="2023-12-05T03:47:35.352" v="98" actId="1076"/>
          <ac:picMkLst>
            <pc:docMk/>
            <pc:sldMk cId="2878029211" sldId="257"/>
            <ac:picMk id="8" creationId="{86B28632-CD22-432A-1FA0-4AF0E3746CE9}"/>
          </ac:picMkLst>
        </pc:picChg>
      </pc:sldChg>
      <pc:sldChg chg="addSp">
        <pc:chgData name="Davis, Zachariah Curtis" userId="S::davi1483@purdue.edu::eb6fe561-a503-4c28-a115-c8471bc93aad" providerId="AD" clId="Web-{1D7687BC-9424-2F51-4C1F-5424AA1FD548}" dt="2023-12-05T03:33:07.111" v="2"/>
        <pc:sldMkLst>
          <pc:docMk/>
          <pc:sldMk cId="2824498712" sldId="265"/>
        </pc:sldMkLst>
        <pc:spChg chg="add">
          <ac:chgData name="Davis, Zachariah Curtis" userId="S::davi1483@purdue.edu::eb6fe561-a503-4c28-a115-c8471bc93aad" providerId="AD" clId="Web-{1D7687BC-9424-2F51-4C1F-5424AA1FD548}" dt="2023-12-05T03:33:07.111" v="2"/>
          <ac:spMkLst>
            <pc:docMk/>
            <pc:sldMk cId="2824498712" sldId="265"/>
            <ac:spMk id="10" creationId="{A4A3A37D-DDDF-8606-8645-6A0F2BD61762}"/>
          </ac:spMkLst>
        </pc:spChg>
      </pc:sldChg>
      <pc:sldChg chg="addSp modSp">
        <pc:chgData name="Davis, Zachariah Curtis" userId="S::davi1483@purdue.edu::eb6fe561-a503-4c28-a115-c8471bc93aad" providerId="AD" clId="Web-{1D7687BC-9424-2F51-4C1F-5424AA1FD548}" dt="2023-12-05T03:47:00.679" v="97" actId="20577"/>
        <pc:sldMkLst>
          <pc:docMk/>
          <pc:sldMk cId="3681406369" sldId="266"/>
        </pc:sldMkLst>
        <pc:spChg chg="mod">
          <ac:chgData name="Davis, Zachariah Curtis" userId="S::davi1483@purdue.edu::eb6fe561-a503-4c28-a115-c8471bc93aad" providerId="AD" clId="Web-{1D7687BC-9424-2F51-4C1F-5424AA1FD548}" dt="2023-12-05T03:47:00.679" v="97" actId="20577"/>
          <ac:spMkLst>
            <pc:docMk/>
            <pc:sldMk cId="3681406369" sldId="266"/>
            <ac:spMk id="4" creationId="{D479C4EF-1944-56F6-AC35-83EDEA068B7B}"/>
          </ac:spMkLst>
        </pc:spChg>
        <pc:spChg chg="add">
          <ac:chgData name="Davis, Zachariah Curtis" userId="S::davi1483@purdue.edu::eb6fe561-a503-4c28-a115-c8471bc93aad" providerId="AD" clId="Web-{1D7687BC-9424-2F51-4C1F-5424AA1FD548}" dt="2023-12-05T03:33:05.548" v="1"/>
          <ac:spMkLst>
            <pc:docMk/>
            <pc:sldMk cId="3681406369" sldId="266"/>
            <ac:spMk id="9" creationId="{D6D4930C-9295-CB6E-0423-EF58B8AE1281}"/>
          </ac:spMkLst>
        </pc:spChg>
      </pc:sldChg>
      <pc:sldChg chg="addSp modSp">
        <pc:chgData name="Davis, Zachariah Curtis" userId="S::davi1483@purdue.edu::eb6fe561-a503-4c28-a115-c8471bc93aad" providerId="AD" clId="Web-{1D7687BC-9424-2F51-4C1F-5424AA1FD548}" dt="2023-12-05T03:36:13.928" v="79" actId="20577"/>
        <pc:sldMkLst>
          <pc:docMk/>
          <pc:sldMk cId="2434174712" sldId="267"/>
        </pc:sldMkLst>
        <pc:spChg chg="mod">
          <ac:chgData name="Davis, Zachariah Curtis" userId="S::davi1483@purdue.edu::eb6fe561-a503-4c28-a115-c8471bc93aad" providerId="AD" clId="Web-{1D7687BC-9424-2F51-4C1F-5424AA1FD548}" dt="2023-12-05T03:36:13.928" v="79" actId="20577"/>
          <ac:spMkLst>
            <pc:docMk/>
            <pc:sldMk cId="2434174712" sldId="267"/>
            <ac:spMk id="3" creationId="{823EA387-47F7-2F11-78C2-E4C46DABE32D}"/>
          </ac:spMkLst>
        </pc:spChg>
        <pc:spChg chg="add">
          <ac:chgData name="Davis, Zachariah Curtis" userId="S::davi1483@purdue.edu::eb6fe561-a503-4c28-a115-c8471bc93aad" providerId="AD" clId="Web-{1D7687BC-9424-2F51-4C1F-5424AA1FD548}" dt="2023-12-05T03:33:03.986" v="0"/>
          <ac:spMkLst>
            <pc:docMk/>
            <pc:sldMk cId="2434174712" sldId="267"/>
            <ac:spMk id="6" creationId="{6562B7F9-A7D1-126D-893C-3878489E3D5B}"/>
          </ac:spMkLst>
        </pc:spChg>
      </pc:sldChg>
      <pc:sldChg chg="addSp modSp">
        <pc:chgData name="Davis, Zachariah Curtis" userId="S::davi1483@purdue.edu::eb6fe561-a503-4c28-a115-c8471bc93aad" providerId="AD" clId="Web-{1D7687BC-9424-2F51-4C1F-5424AA1FD548}" dt="2023-12-05T03:33:54.159" v="10" actId="20577"/>
        <pc:sldMkLst>
          <pc:docMk/>
          <pc:sldMk cId="1040290775" sldId="268"/>
        </pc:sldMkLst>
        <pc:spChg chg="add mod">
          <ac:chgData name="Davis, Zachariah Curtis" userId="S::davi1483@purdue.edu::eb6fe561-a503-4c28-a115-c8471bc93aad" providerId="AD" clId="Web-{1D7687BC-9424-2F51-4C1F-5424AA1FD548}" dt="2023-12-05T03:33:54.159" v="10" actId="20577"/>
          <ac:spMkLst>
            <pc:docMk/>
            <pc:sldMk cId="1040290775" sldId="268"/>
            <ac:spMk id="5" creationId="{1F293E5E-9D92-2D27-BB5E-79A236E7865B}"/>
          </ac:spMkLst>
        </pc:spChg>
      </pc:sldChg>
      <pc:sldChg chg="modSp">
        <pc:chgData name="Davis, Zachariah Curtis" userId="S::davi1483@purdue.edu::eb6fe561-a503-4c28-a115-c8471bc93aad" providerId="AD" clId="Web-{1D7687BC-9424-2F51-4C1F-5424AA1FD548}" dt="2023-12-05T03:46:15.975" v="89" actId="20577"/>
        <pc:sldMkLst>
          <pc:docMk/>
          <pc:sldMk cId="12453339" sldId="269"/>
        </pc:sldMkLst>
        <pc:spChg chg="mod">
          <ac:chgData name="Davis, Zachariah Curtis" userId="S::davi1483@purdue.edu::eb6fe561-a503-4c28-a115-c8471bc93aad" providerId="AD" clId="Web-{1D7687BC-9424-2F51-4C1F-5424AA1FD548}" dt="2023-12-05T03:46:15.975" v="89" actId="20577"/>
          <ac:spMkLst>
            <pc:docMk/>
            <pc:sldMk cId="12453339" sldId="269"/>
            <ac:spMk id="8" creationId="{0D90A2DA-328F-94C0-9C84-B41F68966B14}"/>
          </ac:spMkLst>
        </pc:spChg>
      </pc:sldChg>
      <pc:sldChg chg="addSp modSp">
        <pc:chgData name="Davis, Zachariah Curtis" userId="S::davi1483@purdue.edu::eb6fe561-a503-4c28-a115-c8471bc93aad" providerId="AD" clId="Web-{1D7687BC-9424-2F51-4C1F-5424AA1FD548}" dt="2023-12-05T03:34:19.644" v="22" actId="20577"/>
        <pc:sldMkLst>
          <pc:docMk/>
          <pc:sldMk cId="2493911876" sldId="277"/>
        </pc:sldMkLst>
        <pc:spChg chg="add mod">
          <ac:chgData name="Davis, Zachariah Curtis" userId="S::davi1483@purdue.edu::eb6fe561-a503-4c28-a115-c8471bc93aad" providerId="AD" clId="Web-{1D7687BC-9424-2F51-4C1F-5424AA1FD548}" dt="2023-12-05T03:34:19.644" v="22" actId="20577"/>
          <ac:spMkLst>
            <pc:docMk/>
            <pc:sldMk cId="2493911876" sldId="277"/>
            <ac:spMk id="5" creationId="{35111BCB-BF14-28C5-2FD5-645E4FF61D4B}"/>
          </ac:spMkLst>
        </pc:spChg>
      </pc:sldChg>
      <pc:sldChg chg="modSp">
        <pc:chgData name="Davis, Zachariah Curtis" userId="S::davi1483@purdue.edu::eb6fe561-a503-4c28-a115-c8471bc93aad" providerId="AD" clId="Web-{1D7687BC-9424-2F51-4C1F-5424AA1FD548}" dt="2023-12-05T03:34:37.738" v="23" actId="1076"/>
        <pc:sldMkLst>
          <pc:docMk/>
          <pc:sldMk cId="3428667402" sldId="280"/>
        </pc:sldMkLst>
        <pc:spChg chg="mod">
          <ac:chgData name="Davis, Zachariah Curtis" userId="S::davi1483@purdue.edu::eb6fe561-a503-4c28-a115-c8471bc93aad" providerId="AD" clId="Web-{1D7687BC-9424-2F51-4C1F-5424AA1FD548}" dt="2023-12-05T03:34:37.738" v="23" actId="1076"/>
          <ac:spMkLst>
            <pc:docMk/>
            <pc:sldMk cId="3428667402" sldId="280"/>
            <ac:spMk id="3" creationId="{526F051C-21C4-B3E1-E752-6ACC205A0B21}"/>
          </ac:spMkLst>
        </pc:spChg>
      </pc:sldChg>
      <pc:sldChg chg="addSp modSp">
        <pc:chgData name="Davis, Zachariah Curtis" userId="S::davi1483@purdue.edu::eb6fe561-a503-4c28-a115-c8471bc93aad" providerId="AD" clId="Web-{1D7687BC-9424-2F51-4C1F-5424AA1FD548}" dt="2023-12-05T03:35:20.614" v="70" actId="20577"/>
        <pc:sldMkLst>
          <pc:docMk/>
          <pc:sldMk cId="2729212927" sldId="281"/>
        </pc:sldMkLst>
        <pc:spChg chg="add mod">
          <ac:chgData name="Davis, Zachariah Curtis" userId="S::davi1483@purdue.edu::eb6fe561-a503-4c28-a115-c8471bc93aad" providerId="AD" clId="Web-{1D7687BC-9424-2F51-4C1F-5424AA1FD548}" dt="2023-12-05T03:35:20.614" v="70" actId="20577"/>
          <ac:spMkLst>
            <pc:docMk/>
            <pc:sldMk cId="2729212927" sldId="281"/>
            <ac:spMk id="5" creationId="{C3BFF368-CD82-4D52-2770-9F3DA5E8BF8E}"/>
          </ac:spMkLst>
        </pc:spChg>
      </pc:sldChg>
      <pc:sldChg chg="modSp">
        <pc:chgData name="Davis, Zachariah Curtis" userId="S::davi1483@purdue.edu::eb6fe561-a503-4c28-a115-c8471bc93aad" providerId="AD" clId="Web-{1D7687BC-9424-2F51-4C1F-5424AA1FD548}" dt="2023-12-05T03:33:42.424" v="4" actId="20577"/>
        <pc:sldMkLst>
          <pc:docMk/>
          <pc:sldMk cId="3663221243" sldId="282"/>
        </pc:sldMkLst>
        <pc:spChg chg="mod">
          <ac:chgData name="Davis, Zachariah Curtis" userId="S::davi1483@purdue.edu::eb6fe561-a503-4c28-a115-c8471bc93aad" providerId="AD" clId="Web-{1D7687BC-9424-2F51-4C1F-5424AA1FD548}" dt="2023-12-05T03:33:42.424" v="4" actId="20577"/>
          <ac:spMkLst>
            <pc:docMk/>
            <pc:sldMk cId="3663221243" sldId="282"/>
            <ac:spMk id="2" creationId="{74724940-8016-6D09-02F8-484D4093EE64}"/>
          </ac:spMkLst>
        </pc:spChg>
      </pc:sldChg>
      <pc:sldChg chg="addSp delSp modSp new mod setBg addAnim">
        <pc:chgData name="Davis, Zachariah Curtis" userId="S::davi1483@purdue.edu::eb6fe561-a503-4c28-a115-c8471bc93aad" providerId="AD" clId="Web-{1D7687BC-9424-2F51-4C1F-5424AA1FD548}" dt="2023-12-05T03:52:08.831" v="126" actId="20577"/>
        <pc:sldMkLst>
          <pc:docMk/>
          <pc:sldMk cId="2849396641" sldId="286"/>
        </pc:sldMkLst>
        <pc:spChg chg="mod">
          <ac:chgData name="Davis, Zachariah Curtis" userId="S::davi1483@purdue.edu::eb6fe561-a503-4c28-a115-c8471bc93aad" providerId="AD" clId="Web-{1D7687BC-9424-2F51-4C1F-5424AA1FD548}" dt="2023-12-05T03:52:08.831" v="126" actId="20577"/>
          <ac:spMkLst>
            <pc:docMk/>
            <pc:sldMk cId="2849396641" sldId="286"/>
            <ac:spMk id="2" creationId="{49AAF4E7-1AC5-9649-C9C3-F269EF31C76E}"/>
          </ac:spMkLst>
        </pc:spChg>
        <pc:spChg chg="del">
          <ac:chgData name="Davis, Zachariah Curtis" userId="S::davi1483@purdue.edu::eb6fe561-a503-4c28-a115-c8471bc93aad" providerId="AD" clId="Web-{1D7687BC-9424-2F51-4C1F-5424AA1FD548}" dt="2023-12-05T03:51:20.423" v="110"/>
          <ac:spMkLst>
            <pc:docMk/>
            <pc:sldMk cId="2849396641" sldId="286"/>
            <ac:spMk id="3" creationId="{3AF64A63-7894-B720-4561-C58326826A0D}"/>
          </ac:spMkLst>
        </pc:spChg>
        <pc:spChg chg="add">
          <ac:chgData name="Davis, Zachariah Curtis" userId="S::davi1483@purdue.edu::eb6fe561-a503-4c28-a115-c8471bc93aad" providerId="AD" clId="Web-{1D7687BC-9424-2F51-4C1F-5424AA1FD548}" dt="2023-12-05T03:51:23.095" v="111"/>
          <ac:spMkLst>
            <pc:docMk/>
            <pc:sldMk cId="2849396641" sldId="286"/>
            <ac:spMk id="7" creationId="{8F9CBE3F-79A8-4F8F-88D9-DAD03D0D281F}"/>
          </ac:spMkLst>
        </pc:spChg>
        <pc:spChg chg="add">
          <ac:chgData name="Davis, Zachariah Curtis" userId="S::davi1483@purdue.edu::eb6fe561-a503-4c28-a115-c8471bc93aad" providerId="AD" clId="Web-{1D7687BC-9424-2F51-4C1F-5424AA1FD548}" dt="2023-12-05T03:51:23.095" v="111"/>
          <ac:spMkLst>
            <pc:docMk/>
            <pc:sldMk cId="2849396641" sldId="286"/>
            <ac:spMk id="9" creationId="{508BEF50-7B1E-49A4-BC19-5F4F1D755E64}"/>
          </ac:spMkLst>
        </pc:spChg>
        <pc:spChg chg="add">
          <ac:chgData name="Davis, Zachariah Curtis" userId="S::davi1483@purdue.edu::eb6fe561-a503-4c28-a115-c8471bc93aad" providerId="AD" clId="Web-{1D7687BC-9424-2F51-4C1F-5424AA1FD548}" dt="2023-12-05T03:51:23.095" v="111"/>
          <ac:spMkLst>
            <pc:docMk/>
            <pc:sldMk cId="2849396641" sldId="286"/>
            <ac:spMk id="11" creationId="{C5CB530E-515E-412C-9DF1-5F8FFBD6F383}"/>
          </ac:spMkLst>
        </pc:spChg>
        <pc:spChg chg="add">
          <ac:chgData name="Davis, Zachariah Curtis" userId="S::davi1483@purdue.edu::eb6fe561-a503-4c28-a115-c8471bc93aad" providerId="AD" clId="Web-{1D7687BC-9424-2F51-4C1F-5424AA1FD548}" dt="2023-12-05T03:51:23.095" v="111"/>
          <ac:spMkLst>
            <pc:docMk/>
            <pc:sldMk cId="2849396641" sldId="286"/>
            <ac:spMk id="13" creationId="{AEA7509D-F04F-40CB-A0B3-EEF16499CC9F}"/>
          </ac:spMkLst>
        </pc:spChg>
        <pc:spChg chg="add">
          <ac:chgData name="Davis, Zachariah Curtis" userId="S::davi1483@purdue.edu::eb6fe561-a503-4c28-a115-c8471bc93aad" providerId="AD" clId="Web-{1D7687BC-9424-2F51-4C1F-5424AA1FD548}" dt="2023-12-05T03:51:23.095" v="111"/>
          <ac:spMkLst>
            <pc:docMk/>
            <pc:sldMk cId="2849396641" sldId="286"/>
            <ac:spMk id="15" creationId="{C39ADB8F-D187-49D7-BDCF-C1B6DC727068}"/>
          </ac:spMkLst>
        </pc:spChg>
        <pc:spChg chg="add">
          <ac:chgData name="Davis, Zachariah Curtis" userId="S::davi1483@purdue.edu::eb6fe561-a503-4c28-a115-c8471bc93aad" providerId="AD" clId="Web-{1D7687BC-9424-2F51-4C1F-5424AA1FD548}" dt="2023-12-05T03:51:23.095" v="111"/>
          <ac:spMkLst>
            <pc:docMk/>
            <pc:sldMk cId="2849396641" sldId="286"/>
            <ac:spMk id="17" creationId="{712D4376-A578-4FF1-94FC-245E7A6A489F}"/>
          </ac:spMkLst>
        </pc:spChg>
        <pc:spChg chg="add">
          <ac:chgData name="Davis, Zachariah Curtis" userId="S::davi1483@purdue.edu::eb6fe561-a503-4c28-a115-c8471bc93aad" providerId="AD" clId="Web-{1D7687BC-9424-2F51-4C1F-5424AA1FD548}" dt="2023-12-05T03:51:23.095" v="111"/>
          <ac:spMkLst>
            <pc:docMk/>
            <pc:sldMk cId="2849396641" sldId="286"/>
            <ac:spMk id="19" creationId="{3FBAD350-5664-4811-A208-657FB882D350}"/>
          </ac:spMkLst>
        </pc:spChg>
        <pc:cxnChg chg="add">
          <ac:chgData name="Davis, Zachariah Curtis" userId="S::davi1483@purdue.edu::eb6fe561-a503-4c28-a115-c8471bc93aad" providerId="AD" clId="Web-{1D7687BC-9424-2F51-4C1F-5424AA1FD548}" dt="2023-12-05T03:51:23.095" v="111"/>
          <ac:cxnSpMkLst>
            <pc:docMk/>
            <pc:sldMk cId="2849396641" sldId="286"/>
            <ac:cxnSpMk id="21" creationId="{56020367-4FD5-4596-8E10-C5F095CD8DBF}"/>
          </ac:cxnSpMkLst>
        </pc:cxnChg>
      </pc:sldChg>
      <pc:sldChg chg="new del">
        <pc:chgData name="Davis, Zachariah Curtis" userId="S::davi1483@purdue.edu::eb6fe561-a503-4c28-a115-c8471bc93aad" providerId="AD" clId="Web-{1D7687BC-9424-2F51-4C1F-5424AA1FD548}" dt="2023-12-05T03:51:03.501" v="100"/>
        <pc:sldMkLst>
          <pc:docMk/>
          <pc:sldMk cId="3137284392" sldId="286"/>
        </pc:sldMkLst>
      </pc:sldChg>
    </pc:docChg>
  </pc:docChgLst>
  <pc:docChgLst>
    <pc:chgData name="Davis, Zachariah Curtis" userId="S::davi1483@purdue.edu::eb6fe561-a503-4c28-a115-c8471bc93aad" providerId="AD" clId="Web-{69D9BB15-3632-4E70-A6CD-E0A9112F520C}"/>
    <pc:docChg chg="mod modSld">
      <pc:chgData name="Davis, Zachariah Curtis" userId="S::davi1483@purdue.edu::eb6fe561-a503-4c28-a115-c8471bc93aad" providerId="AD" clId="Web-{69D9BB15-3632-4E70-A6CD-E0A9112F520C}" dt="2023-11-28T19:08:01.340" v="2" actId="20577"/>
      <pc:docMkLst>
        <pc:docMk/>
      </pc:docMkLst>
      <pc:sldChg chg="modSp">
        <pc:chgData name="Davis, Zachariah Curtis" userId="S::davi1483@purdue.edu::eb6fe561-a503-4c28-a115-c8471bc93aad" providerId="AD" clId="Web-{69D9BB15-3632-4E70-A6CD-E0A9112F520C}" dt="2023-11-28T19:08:01.340" v="2" actId="20577"/>
        <pc:sldMkLst>
          <pc:docMk/>
          <pc:sldMk cId="4286286350" sldId="262"/>
        </pc:sldMkLst>
        <pc:spChg chg="mod">
          <ac:chgData name="Davis, Zachariah Curtis" userId="S::davi1483@purdue.edu::eb6fe561-a503-4c28-a115-c8471bc93aad" providerId="AD" clId="Web-{69D9BB15-3632-4E70-A6CD-E0A9112F520C}" dt="2023-11-28T19:08:01.340" v="2" actId="20577"/>
          <ac:spMkLst>
            <pc:docMk/>
            <pc:sldMk cId="4286286350" sldId="262"/>
            <ac:spMk id="3" creationId="{526F051C-21C4-B3E1-E752-6ACC205A0B21}"/>
          </ac:spMkLst>
        </pc:spChg>
      </pc:sldChg>
    </pc:docChg>
  </pc:docChgLst>
  <pc:docChgLst>
    <pc:chgData name="Davis, Zachariah Curtis" userId="S::davi1483@purdue.edu::eb6fe561-a503-4c28-a115-c8471bc93aad" providerId="AD" clId="Web-{0726EEE9-F4FF-805F-0DD3-1E2DDEFBC627}"/>
    <pc:docChg chg="modSld">
      <pc:chgData name="Davis, Zachariah Curtis" userId="S::davi1483@purdue.edu::eb6fe561-a503-4c28-a115-c8471bc93aad" providerId="AD" clId="Web-{0726EEE9-F4FF-805F-0DD3-1E2DDEFBC627}" dt="2023-12-02T19:09:52.545" v="3" actId="20577"/>
      <pc:docMkLst>
        <pc:docMk/>
      </pc:docMkLst>
      <pc:sldChg chg="modSp">
        <pc:chgData name="Davis, Zachariah Curtis" userId="S::davi1483@purdue.edu::eb6fe561-a503-4c28-a115-c8471bc93aad" providerId="AD" clId="Web-{0726EEE9-F4FF-805F-0DD3-1E2DDEFBC627}" dt="2023-12-02T19:09:52.545" v="3" actId="20577"/>
        <pc:sldMkLst>
          <pc:docMk/>
          <pc:sldMk cId="1610578556" sldId="263"/>
        </pc:sldMkLst>
        <pc:spChg chg="mod">
          <ac:chgData name="Davis, Zachariah Curtis" userId="S::davi1483@purdue.edu::eb6fe561-a503-4c28-a115-c8471bc93aad" providerId="AD" clId="Web-{0726EEE9-F4FF-805F-0DD3-1E2DDEFBC627}" dt="2023-12-02T19:09:52.545" v="3" actId="20577"/>
          <ac:spMkLst>
            <pc:docMk/>
            <pc:sldMk cId="1610578556" sldId="263"/>
            <ac:spMk id="3" creationId="{4D128F21-745E-695D-4FA4-8053EC39378D}"/>
          </ac:spMkLst>
        </pc:spChg>
      </pc:sldChg>
    </pc:docChg>
  </pc:docChgLst>
  <pc:docChgLst>
    <pc:chgData name="Davis, Zachariah Curtis" userId="S::davi1483@purdue.edu::eb6fe561-a503-4c28-a115-c8471bc93aad" providerId="AD" clId="Web-{214D96E6-C794-9EC1-9019-4F679E0CA30A}"/>
    <pc:docChg chg="modSld">
      <pc:chgData name="Davis, Zachariah Curtis" userId="S::davi1483@purdue.edu::eb6fe561-a503-4c28-a115-c8471bc93aad" providerId="AD" clId="Web-{214D96E6-C794-9EC1-9019-4F679E0CA30A}" dt="2023-11-28T19:16:54.796" v="181" actId="20577"/>
      <pc:docMkLst>
        <pc:docMk/>
      </pc:docMkLst>
      <pc:sldChg chg="addSp delSp modSp">
        <pc:chgData name="Davis, Zachariah Curtis" userId="S::davi1483@purdue.edu::eb6fe561-a503-4c28-a115-c8471bc93aad" providerId="AD" clId="Web-{214D96E6-C794-9EC1-9019-4F679E0CA30A}" dt="2023-11-28T19:16:54.796" v="181" actId="20577"/>
        <pc:sldMkLst>
          <pc:docMk/>
          <pc:sldMk cId="4286286350" sldId="262"/>
        </pc:sldMkLst>
        <pc:spChg chg="mod">
          <ac:chgData name="Davis, Zachariah Curtis" userId="S::davi1483@purdue.edu::eb6fe561-a503-4c28-a115-c8471bc93aad" providerId="AD" clId="Web-{214D96E6-C794-9EC1-9019-4F679E0CA30A}" dt="2023-11-28T19:16:40.311" v="174" actId="1076"/>
          <ac:spMkLst>
            <pc:docMk/>
            <pc:sldMk cId="4286286350" sldId="262"/>
            <ac:spMk id="2" creationId="{B391F9E4-4FED-424D-F88C-CCC800D7B322}"/>
          </ac:spMkLst>
        </pc:spChg>
        <pc:spChg chg="mod">
          <ac:chgData name="Davis, Zachariah Curtis" userId="S::davi1483@purdue.edu::eb6fe561-a503-4c28-a115-c8471bc93aad" providerId="AD" clId="Web-{214D96E6-C794-9EC1-9019-4F679E0CA30A}" dt="2023-11-28T19:16:54.796" v="181" actId="20577"/>
          <ac:spMkLst>
            <pc:docMk/>
            <pc:sldMk cId="4286286350" sldId="262"/>
            <ac:spMk id="3" creationId="{526F051C-21C4-B3E1-E752-6ACC205A0B21}"/>
          </ac:spMkLst>
        </pc:spChg>
        <pc:spChg chg="del">
          <ac:chgData name="Davis, Zachariah Curtis" userId="S::davi1483@purdue.edu::eb6fe561-a503-4c28-a115-c8471bc93aad" providerId="AD" clId="Web-{214D96E6-C794-9EC1-9019-4F679E0CA30A}" dt="2023-11-28T19:08:27.496" v="3"/>
          <ac:spMkLst>
            <pc:docMk/>
            <pc:sldMk cId="4286286350" sldId="262"/>
            <ac:spMk id="4" creationId="{4B9F25AB-783E-2D3E-1605-C84828D56540}"/>
          </ac:spMkLst>
        </pc:spChg>
        <pc:picChg chg="add mod">
          <ac:chgData name="Davis, Zachariah Curtis" userId="S::davi1483@purdue.edu::eb6fe561-a503-4c28-a115-c8471bc93aad" providerId="AD" clId="Web-{214D96E6-C794-9EC1-9019-4F679E0CA30A}" dt="2023-11-28T19:16:50.249" v="178" actId="1076"/>
          <ac:picMkLst>
            <pc:docMk/>
            <pc:sldMk cId="4286286350" sldId="262"/>
            <ac:picMk id="5" creationId="{66A4DCD2-D7EE-4F5D-EC1D-98097E8DB8BA}"/>
          </ac:picMkLst>
        </pc:picChg>
      </pc:sldChg>
    </pc:docChg>
  </pc:docChgLst>
  <pc:docChgLst>
    <pc:chgData name="Gupta, Saksham" userId="S::gupta678@purdue.edu::3d373abc-f9ca-40c2-b8d8-eabd0fb8a58a" providerId="AD" clId="Web-{7A11673F-FBB6-E933-0D13-1824B2A288C4}"/>
    <pc:docChg chg="addSld delSld modSld sldOrd">
      <pc:chgData name="Gupta, Saksham" userId="S::gupta678@purdue.edu::3d373abc-f9ca-40c2-b8d8-eabd0fb8a58a" providerId="AD" clId="Web-{7A11673F-FBB6-E933-0D13-1824B2A288C4}" dt="2023-12-04T20:56:24.995" v="654" actId="14100"/>
      <pc:docMkLst>
        <pc:docMk/>
      </pc:docMkLst>
      <pc:sldChg chg="modSp">
        <pc:chgData name="Gupta, Saksham" userId="S::gupta678@purdue.edu::3d373abc-f9ca-40c2-b8d8-eabd0fb8a58a" providerId="AD" clId="Web-{7A11673F-FBB6-E933-0D13-1824B2A288C4}" dt="2023-12-04T19:52:47.114" v="533" actId="20577"/>
        <pc:sldMkLst>
          <pc:docMk/>
          <pc:sldMk cId="4018284880" sldId="261"/>
        </pc:sldMkLst>
        <pc:spChg chg="mod">
          <ac:chgData name="Gupta, Saksham" userId="S::gupta678@purdue.edu::3d373abc-f9ca-40c2-b8d8-eabd0fb8a58a" providerId="AD" clId="Web-{7A11673F-FBB6-E933-0D13-1824B2A288C4}" dt="2023-12-04T18:37:55.617" v="230" actId="20577"/>
          <ac:spMkLst>
            <pc:docMk/>
            <pc:sldMk cId="4018284880" sldId="261"/>
            <ac:spMk id="3" creationId="{4D128F21-745E-695D-4FA4-8053EC39378D}"/>
          </ac:spMkLst>
        </pc:spChg>
        <pc:spChg chg="mod">
          <ac:chgData name="Gupta, Saksham" userId="S::gupta678@purdue.edu::3d373abc-f9ca-40c2-b8d8-eabd0fb8a58a" providerId="AD" clId="Web-{7A11673F-FBB6-E933-0D13-1824B2A288C4}" dt="2023-12-04T19:52:47.114" v="533" actId="20577"/>
          <ac:spMkLst>
            <pc:docMk/>
            <pc:sldMk cId="4018284880" sldId="261"/>
            <ac:spMk id="19" creationId="{FECCD46B-1C28-EE96-27F5-F77610C92530}"/>
          </ac:spMkLst>
        </pc:spChg>
      </pc:sldChg>
      <pc:sldChg chg="modSp">
        <pc:chgData name="Gupta, Saksham" userId="S::gupta678@purdue.edu::3d373abc-f9ca-40c2-b8d8-eabd0fb8a58a" providerId="AD" clId="Web-{7A11673F-FBB6-E933-0D13-1824B2A288C4}" dt="2023-12-04T19:53:04.037" v="540" actId="20577"/>
        <pc:sldMkLst>
          <pc:docMk/>
          <pc:sldMk cId="1143196627" sldId="264"/>
        </pc:sldMkLst>
        <pc:spChg chg="mod">
          <ac:chgData name="Gupta, Saksham" userId="S::gupta678@purdue.edu::3d373abc-f9ca-40c2-b8d8-eabd0fb8a58a" providerId="AD" clId="Web-{7A11673F-FBB6-E933-0D13-1824B2A288C4}" dt="2023-12-04T18:37:34.195" v="228" actId="20577"/>
          <ac:spMkLst>
            <pc:docMk/>
            <pc:sldMk cId="1143196627" sldId="264"/>
            <ac:spMk id="3" creationId="{526F051C-21C4-B3E1-E752-6ACC205A0B21}"/>
          </ac:spMkLst>
        </pc:spChg>
        <pc:spChg chg="mod">
          <ac:chgData name="Gupta, Saksham" userId="S::gupta678@purdue.edu::3d373abc-f9ca-40c2-b8d8-eabd0fb8a58a" providerId="AD" clId="Web-{7A11673F-FBB6-E933-0D13-1824B2A288C4}" dt="2023-12-04T19:53:04.037" v="540" actId="20577"/>
          <ac:spMkLst>
            <pc:docMk/>
            <pc:sldMk cId="1143196627" sldId="264"/>
            <ac:spMk id="6" creationId="{F24A2253-DB08-297D-4239-F3ED8D43DC66}"/>
          </ac:spMkLst>
        </pc:spChg>
      </pc:sldChg>
      <pc:sldChg chg="addSp delSp modSp add ord replId">
        <pc:chgData name="Gupta, Saksham" userId="S::gupta678@purdue.edu::3d373abc-f9ca-40c2-b8d8-eabd0fb8a58a" providerId="AD" clId="Web-{7A11673F-FBB6-E933-0D13-1824B2A288C4}" dt="2023-12-04T19:52:59.224" v="539" actId="1076"/>
        <pc:sldMkLst>
          <pc:docMk/>
          <pc:sldMk cId="12453339" sldId="269"/>
        </pc:sldMkLst>
        <pc:spChg chg="mod">
          <ac:chgData name="Gupta, Saksham" userId="S::gupta678@purdue.edu::3d373abc-f9ca-40c2-b8d8-eabd0fb8a58a" providerId="AD" clId="Web-{7A11673F-FBB6-E933-0D13-1824B2A288C4}" dt="2023-12-04T19:47:57.576" v="430" actId="14100"/>
          <ac:spMkLst>
            <pc:docMk/>
            <pc:sldMk cId="12453339" sldId="269"/>
            <ac:spMk id="2" creationId="{74724940-8016-6D09-02F8-484D4093EE64}"/>
          </ac:spMkLst>
        </pc:spChg>
        <pc:spChg chg="del mod">
          <ac:chgData name="Gupta, Saksham" userId="S::gupta678@purdue.edu::3d373abc-f9ca-40c2-b8d8-eabd0fb8a58a" providerId="AD" clId="Web-{7A11673F-FBB6-E933-0D13-1824B2A288C4}" dt="2023-12-04T19:47:30.919" v="417"/>
          <ac:spMkLst>
            <pc:docMk/>
            <pc:sldMk cId="12453339" sldId="269"/>
            <ac:spMk id="3" creationId="{95BD2A15-4480-C0C0-8C86-13DF078AD18E}"/>
          </ac:spMkLst>
        </pc:spChg>
        <pc:spChg chg="add mod">
          <ac:chgData name="Gupta, Saksham" userId="S::gupta678@purdue.edu::3d373abc-f9ca-40c2-b8d8-eabd0fb8a58a" providerId="AD" clId="Web-{7A11673F-FBB6-E933-0D13-1824B2A288C4}" dt="2023-12-04T19:47:50.873" v="427" actId="1076"/>
          <ac:spMkLst>
            <pc:docMk/>
            <pc:sldMk cId="12453339" sldId="269"/>
            <ac:spMk id="4" creationId="{500343C3-B1C6-9A5D-F067-6A1C3883680C}"/>
          </ac:spMkLst>
        </pc:spChg>
        <pc:spChg chg="del mod">
          <ac:chgData name="Gupta, Saksham" userId="S::gupta678@purdue.edu::3d373abc-f9ca-40c2-b8d8-eabd0fb8a58a" providerId="AD" clId="Web-{7A11673F-FBB6-E933-0D13-1824B2A288C4}" dt="2023-12-04T19:15:45.401" v="365"/>
          <ac:spMkLst>
            <pc:docMk/>
            <pc:sldMk cId="12453339" sldId="269"/>
            <ac:spMk id="4" creationId="{C72DAB93-E67D-D2E0-6BD3-27896B17DF97}"/>
          </ac:spMkLst>
        </pc:spChg>
        <pc:spChg chg="add mod">
          <ac:chgData name="Gupta, Saksham" userId="S::gupta678@purdue.edu::3d373abc-f9ca-40c2-b8d8-eabd0fb8a58a" providerId="AD" clId="Web-{7A11673F-FBB6-E933-0D13-1824B2A288C4}" dt="2023-12-04T19:52:59.224" v="539" actId="1076"/>
          <ac:spMkLst>
            <pc:docMk/>
            <pc:sldMk cId="12453339" sldId="269"/>
            <ac:spMk id="5" creationId="{12C1331B-C0E9-9E54-4BE1-33F4B66DEFBC}"/>
          </ac:spMkLst>
        </pc:spChg>
        <pc:spChg chg="mod">
          <ac:chgData name="Gupta, Saksham" userId="S::gupta678@purdue.edu::3d373abc-f9ca-40c2-b8d8-eabd0fb8a58a" providerId="AD" clId="Web-{7A11673F-FBB6-E933-0D13-1824B2A288C4}" dt="2023-12-04T19:13:49.304" v="361" actId="20577"/>
          <ac:spMkLst>
            <pc:docMk/>
            <pc:sldMk cId="12453339" sldId="269"/>
            <ac:spMk id="8" creationId="{0D90A2DA-328F-94C0-9C84-B41F68966B14}"/>
          </ac:spMkLst>
        </pc:spChg>
        <pc:spChg chg="add del">
          <ac:chgData name="Gupta, Saksham" userId="S::gupta678@purdue.edu::3d373abc-f9ca-40c2-b8d8-eabd0fb8a58a" providerId="AD" clId="Web-{7A11673F-FBB6-E933-0D13-1824B2A288C4}" dt="2023-12-04T19:13:14.115" v="339"/>
          <ac:spMkLst>
            <pc:docMk/>
            <pc:sldMk cId="12453339" sldId="269"/>
            <ac:spMk id="9" creationId="{74773523-8B86-5538-329C-B32EAD02A780}"/>
          </ac:spMkLst>
        </pc:spChg>
        <pc:spChg chg="add mod">
          <ac:chgData name="Gupta, Saksham" userId="S::gupta678@purdue.edu::3d373abc-f9ca-40c2-b8d8-eabd0fb8a58a" providerId="AD" clId="Web-{7A11673F-FBB6-E933-0D13-1824B2A288C4}" dt="2023-12-04T19:47:52.857" v="428" actId="1076"/>
          <ac:spMkLst>
            <pc:docMk/>
            <pc:sldMk cId="12453339" sldId="269"/>
            <ac:spMk id="11" creationId="{41D38498-8014-3D97-1B5D-13015EA3DA39}"/>
          </ac:spMkLst>
        </pc:spChg>
        <pc:picChg chg="add del mod">
          <ac:chgData name="Gupta, Saksham" userId="S::gupta678@purdue.edu::3d373abc-f9ca-40c2-b8d8-eabd0fb8a58a" providerId="AD" clId="Web-{7A11673F-FBB6-E933-0D13-1824B2A288C4}" dt="2023-12-04T19:13:08.490" v="335"/>
          <ac:picMkLst>
            <pc:docMk/>
            <pc:sldMk cId="12453339" sldId="269"/>
            <ac:picMk id="5" creationId="{C7F979AC-9651-DC08-30E2-1518EE0CD009}"/>
          </ac:picMkLst>
        </pc:picChg>
        <pc:picChg chg="add del mod">
          <ac:chgData name="Gupta, Saksham" userId="S::gupta678@purdue.edu::3d373abc-f9ca-40c2-b8d8-eabd0fb8a58a" providerId="AD" clId="Web-{7A11673F-FBB6-E933-0D13-1824B2A288C4}" dt="2023-12-04T19:13:06.271" v="333"/>
          <ac:picMkLst>
            <pc:docMk/>
            <pc:sldMk cId="12453339" sldId="269"/>
            <ac:picMk id="6" creationId="{90B61E53-3B2D-0E46-50B0-9D793FF1C5A5}"/>
          </ac:picMkLst>
        </pc:picChg>
        <pc:picChg chg="del">
          <ac:chgData name="Gupta, Saksham" userId="S::gupta678@purdue.edu::3d373abc-f9ca-40c2-b8d8-eabd0fb8a58a" providerId="AD" clId="Web-{7A11673F-FBB6-E933-0D13-1824B2A288C4}" dt="2023-12-04T18:38:57.572" v="240"/>
          <ac:picMkLst>
            <pc:docMk/>
            <pc:sldMk cId="12453339" sldId="269"/>
            <ac:picMk id="6" creationId="{B20D7638-F064-7EFD-8857-4C7EB5399885}"/>
          </ac:picMkLst>
        </pc:picChg>
        <pc:picChg chg="add mod">
          <ac:chgData name="Gupta, Saksham" userId="S::gupta678@purdue.edu::3d373abc-f9ca-40c2-b8d8-eabd0fb8a58a" providerId="AD" clId="Web-{7A11673F-FBB6-E933-0D13-1824B2A288C4}" dt="2023-12-04T19:13:45.335" v="359" actId="1076"/>
          <ac:picMkLst>
            <pc:docMk/>
            <pc:sldMk cId="12453339" sldId="269"/>
            <ac:picMk id="7" creationId="{A0E6C271-0928-07A7-628C-187E6310CDDC}"/>
          </ac:picMkLst>
        </pc:picChg>
        <pc:picChg chg="del">
          <ac:chgData name="Gupta, Saksham" userId="S::gupta678@purdue.edu::3d373abc-f9ca-40c2-b8d8-eabd0fb8a58a" providerId="AD" clId="Web-{7A11673F-FBB6-E933-0D13-1824B2A288C4}" dt="2023-12-04T18:38:58.604" v="241"/>
          <ac:picMkLst>
            <pc:docMk/>
            <pc:sldMk cId="12453339" sldId="269"/>
            <ac:picMk id="7" creationId="{B4018D0A-501A-538E-7C92-08AC755CBA13}"/>
          </ac:picMkLst>
        </pc:picChg>
        <pc:picChg chg="add mod">
          <ac:chgData name="Gupta, Saksham" userId="S::gupta678@purdue.edu::3d373abc-f9ca-40c2-b8d8-eabd0fb8a58a" providerId="AD" clId="Web-{7A11673F-FBB6-E933-0D13-1824B2A288C4}" dt="2023-12-04T19:18:45.485" v="392" actId="1076"/>
          <ac:picMkLst>
            <pc:docMk/>
            <pc:sldMk cId="12453339" sldId="269"/>
            <ac:picMk id="12" creationId="{45AABB35-79C8-DC1A-A7D5-170B2AD7C92E}"/>
          </ac:picMkLst>
        </pc:picChg>
      </pc:sldChg>
      <pc:sldChg chg="addSp delSp modSp add replId">
        <pc:chgData name="Gupta, Saksham" userId="S::gupta678@purdue.edu::3d373abc-f9ca-40c2-b8d8-eabd0fb8a58a" providerId="AD" clId="Web-{7A11673F-FBB6-E933-0D13-1824B2A288C4}" dt="2023-12-04T19:52:54.583" v="536" actId="1076"/>
        <pc:sldMkLst>
          <pc:docMk/>
          <pc:sldMk cId="3047069679" sldId="270"/>
        </pc:sldMkLst>
        <pc:spChg chg="mod">
          <ac:chgData name="Gupta, Saksham" userId="S::gupta678@purdue.edu::3d373abc-f9ca-40c2-b8d8-eabd0fb8a58a" providerId="AD" clId="Web-{7A11673F-FBB6-E933-0D13-1824B2A288C4}" dt="2023-12-04T19:18:33.516" v="386" actId="20577"/>
          <ac:spMkLst>
            <pc:docMk/>
            <pc:sldMk cId="3047069679" sldId="270"/>
            <ac:spMk id="2" creationId="{74724940-8016-6D09-02F8-484D4093EE64}"/>
          </ac:spMkLst>
        </pc:spChg>
        <pc:spChg chg="add mod">
          <ac:chgData name="Gupta, Saksham" userId="S::gupta678@purdue.edu::3d373abc-f9ca-40c2-b8d8-eabd0fb8a58a" providerId="AD" clId="Web-{7A11673F-FBB6-E933-0D13-1824B2A288C4}" dt="2023-12-04T19:52:54.583" v="536" actId="1076"/>
          <ac:spMkLst>
            <pc:docMk/>
            <pc:sldMk cId="3047069679" sldId="270"/>
            <ac:spMk id="10" creationId="{567FAE59-C782-CD69-C3C6-D0AD08D9AB6A}"/>
          </ac:spMkLst>
        </pc:spChg>
        <pc:picChg chg="del">
          <ac:chgData name="Gupta, Saksham" userId="S::gupta678@purdue.edu::3d373abc-f9ca-40c2-b8d8-eabd0fb8a58a" providerId="AD" clId="Web-{7A11673F-FBB6-E933-0D13-1824B2A288C4}" dt="2023-12-04T19:46:28.214" v="409"/>
          <ac:picMkLst>
            <pc:docMk/>
            <pc:sldMk cId="3047069679" sldId="270"/>
            <ac:picMk id="5" creationId="{C7F979AC-9651-DC08-30E2-1518EE0CD009}"/>
          </ac:picMkLst>
        </pc:picChg>
        <pc:picChg chg="add mod">
          <ac:chgData name="Gupta, Saksham" userId="S::gupta678@purdue.edu::3d373abc-f9ca-40c2-b8d8-eabd0fb8a58a" providerId="AD" clId="Web-{7A11673F-FBB6-E933-0D13-1824B2A288C4}" dt="2023-12-04T19:46:45.809" v="415" actId="1076"/>
          <ac:picMkLst>
            <pc:docMk/>
            <pc:sldMk cId="3047069679" sldId="270"/>
            <ac:picMk id="7" creationId="{377EAA11-72B3-1CE6-93FE-62A9FF13A3C8}"/>
          </ac:picMkLst>
        </pc:picChg>
      </pc:sldChg>
      <pc:sldChg chg="addSp delSp modSp add replId">
        <pc:chgData name="Gupta, Saksham" userId="S::gupta678@purdue.edu::3d373abc-f9ca-40c2-b8d8-eabd0fb8a58a" providerId="AD" clId="Web-{7A11673F-FBB6-E933-0D13-1824B2A288C4}" dt="2023-12-04T19:53:14.974" v="543" actId="1076"/>
        <pc:sldMkLst>
          <pc:docMk/>
          <pc:sldMk cId="3318344728" sldId="271"/>
        </pc:sldMkLst>
        <pc:spChg chg="mod">
          <ac:chgData name="Gupta, Saksham" userId="S::gupta678@purdue.edu::3d373abc-f9ca-40c2-b8d8-eabd0fb8a58a" providerId="AD" clId="Web-{7A11673F-FBB6-E933-0D13-1824B2A288C4}" dt="2023-12-04T19:48:19.483" v="432" actId="20577"/>
          <ac:spMkLst>
            <pc:docMk/>
            <pc:sldMk cId="3318344728" sldId="271"/>
            <ac:spMk id="2" creationId="{DE4BB315-82C7-A3AC-2915-F8C66E54F00D}"/>
          </ac:spMkLst>
        </pc:spChg>
        <pc:spChg chg="mod">
          <ac:chgData name="Gupta, Saksham" userId="S::gupta678@purdue.edu::3d373abc-f9ca-40c2-b8d8-eabd0fb8a58a" providerId="AD" clId="Web-{7A11673F-FBB6-E933-0D13-1824B2A288C4}" dt="2023-12-04T19:51:38.613" v="526" actId="20577"/>
          <ac:spMkLst>
            <pc:docMk/>
            <pc:sldMk cId="3318344728" sldId="271"/>
            <ac:spMk id="3" creationId="{823EA387-47F7-2F11-78C2-E4C46DABE32D}"/>
          </ac:spMkLst>
        </pc:spChg>
        <pc:spChg chg="add mod">
          <ac:chgData name="Gupta, Saksham" userId="S::gupta678@purdue.edu::3d373abc-f9ca-40c2-b8d8-eabd0fb8a58a" providerId="AD" clId="Web-{7A11673F-FBB6-E933-0D13-1824B2A288C4}" dt="2023-12-04T19:53:14.974" v="543" actId="1076"/>
          <ac:spMkLst>
            <pc:docMk/>
            <pc:sldMk cId="3318344728" sldId="271"/>
            <ac:spMk id="6" creationId="{902C177E-C3CB-8914-CE48-205E802A490F}"/>
          </ac:spMkLst>
        </pc:spChg>
        <pc:picChg chg="del">
          <ac:chgData name="Gupta, Saksham" userId="S::gupta678@purdue.edu::3d373abc-f9ca-40c2-b8d8-eabd0fb8a58a" providerId="AD" clId="Web-{7A11673F-FBB6-E933-0D13-1824B2A288C4}" dt="2023-12-04T19:48:20.545" v="433"/>
          <ac:picMkLst>
            <pc:docMk/>
            <pc:sldMk cId="3318344728" sldId="271"/>
            <ac:picMk id="4" creationId="{501CCAD5-AFF7-0318-EDE5-0E0B6259CEDC}"/>
          </ac:picMkLst>
        </pc:picChg>
        <pc:picChg chg="add mod">
          <ac:chgData name="Gupta, Saksham" userId="S::gupta678@purdue.edu::3d373abc-f9ca-40c2-b8d8-eabd0fb8a58a" providerId="AD" clId="Web-{7A11673F-FBB6-E933-0D13-1824B2A288C4}" dt="2023-12-04T19:51:30.847" v="517" actId="14100"/>
          <ac:picMkLst>
            <pc:docMk/>
            <pc:sldMk cId="3318344728" sldId="271"/>
            <ac:picMk id="5" creationId="{C5CB4C64-9CE6-9FB0-D702-69F3392D7430}"/>
          </ac:picMkLst>
        </pc:picChg>
      </pc:sldChg>
      <pc:sldChg chg="addSp delSp modSp new">
        <pc:chgData name="Gupta, Saksham" userId="S::gupta678@purdue.edu::3d373abc-f9ca-40c2-b8d8-eabd0fb8a58a" providerId="AD" clId="Web-{7A11673F-FBB6-E933-0D13-1824B2A288C4}" dt="2023-12-04T20:50:23.642" v="617" actId="20577"/>
        <pc:sldMkLst>
          <pc:docMk/>
          <pc:sldMk cId="2297372512" sldId="272"/>
        </pc:sldMkLst>
        <pc:spChg chg="mod">
          <ac:chgData name="Gupta, Saksham" userId="S::gupta678@purdue.edu::3d373abc-f9ca-40c2-b8d8-eabd0fb8a58a" providerId="AD" clId="Web-{7A11673F-FBB6-E933-0D13-1824B2A288C4}" dt="2023-12-04T20:49:34.610" v="579" actId="20577"/>
          <ac:spMkLst>
            <pc:docMk/>
            <pc:sldMk cId="2297372512" sldId="272"/>
            <ac:spMk id="2" creationId="{01000969-FDE7-12A5-E6ED-0DBB4C7006BA}"/>
          </ac:spMkLst>
        </pc:spChg>
        <pc:spChg chg="add del mod">
          <ac:chgData name="Gupta, Saksham" userId="S::gupta678@purdue.edu::3d373abc-f9ca-40c2-b8d8-eabd0fb8a58a" providerId="AD" clId="Web-{7A11673F-FBB6-E933-0D13-1824B2A288C4}" dt="2023-12-04T20:49:24.391" v="564" actId="20577"/>
          <ac:spMkLst>
            <pc:docMk/>
            <pc:sldMk cId="2297372512" sldId="272"/>
            <ac:spMk id="3" creationId="{047C904A-0A3D-EC26-0E12-DADECF8F7441}"/>
          </ac:spMkLst>
        </pc:spChg>
        <pc:spChg chg="del">
          <ac:chgData name="Gupta, Saksham" userId="S::gupta678@purdue.edu::3d373abc-f9ca-40c2-b8d8-eabd0fb8a58a" providerId="AD" clId="Web-{7A11673F-FBB6-E933-0D13-1824B2A288C4}" dt="2023-12-04T20:48:56.374" v="551"/>
          <ac:spMkLst>
            <pc:docMk/>
            <pc:sldMk cId="2297372512" sldId="272"/>
            <ac:spMk id="4" creationId="{87FBAFDD-C9D1-7037-C4E2-E3B1CEA9F892}"/>
          </ac:spMkLst>
        </pc:spChg>
        <pc:spChg chg="add mod">
          <ac:chgData name="Gupta, Saksham" userId="S::gupta678@purdue.edu::3d373abc-f9ca-40c2-b8d8-eabd0fb8a58a" providerId="AD" clId="Web-{7A11673F-FBB6-E933-0D13-1824B2A288C4}" dt="2023-12-04T20:50:23.642" v="617" actId="20577"/>
          <ac:spMkLst>
            <pc:docMk/>
            <pc:sldMk cId="2297372512" sldId="272"/>
            <ac:spMk id="13" creationId="{A2AEBB1B-ADF6-9464-C749-4D60A8656B2F}"/>
          </ac:spMkLst>
        </pc:spChg>
        <pc:graphicFrameChg chg="add del mod ord modGraphic">
          <ac:chgData name="Gupta, Saksham" userId="S::gupta678@purdue.edu::3d373abc-f9ca-40c2-b8d8-eabd0fb8a58a" providerId="AD" clId="Web-{7A11673F-FBB6-E933-0D13-1824B2A288C4}" dt="2023-12-04T20:48:42.374" v="546"/>
          <ac:graphicFrameMkLst>
            <pc:docMk/>
            <pc:sldMk cId="2297372512" sldId="272"/>
            <ac:graphicFrameMk id="5" creationId="{BD7A3D61-225F-45C6-CF30-80221E0ADDA6}"/>
          </ac:graphicFrameMkLst>
        </pc:graphicFrameChg>
      </pc:sldChg>
      <pc:sldChg chg="addSp delSp modSp new">
        <pc:chgData name="Gupta, Saksham" userId="S::gupta678@purdue.edu::3d373abc-f9ca-40c2-b8d8-eabd0fb8a58a" providerId="AD" clId="Web-{7A11673F-FBB6-E933-0D13-1824B2A288C4}" dt="2023-12-04T20:56:24.995" v="654" actId="14100"/>
        <pc:sldMkLst>
          <pc:docMk/>
          <pc:sldMk cId="2746272166" sldId="273"/>
        </pc:sldMkLst>
        <pc:spChg chg="mod">
          <ac:chgData name="Gupta, Saksham" userId="S::gupta678@purdue.edu::3d373abc-f9ca-40c2-b8d8-eabd0fb8a58a" providerId="AD" clId="Web-{7A11673F-FBB6-E933-0D13-1824B2A288C4}" dt="2023-12-04T20:53:47.304" v="639" actId="20577"/>
          <ac:spMkLst>
            <pc:docMk/>
            <pc:sldMk cId="2746272166" sldId="273"/>
            <ac:spMk id="2" creationId="{0EC9353F-DB43-25B4-E40B-8FF953FD0225}"/>
          </ac:spMkLst>
        </pc:spChg>
        <pc:spChg chg="add del">
          <ac:chgData name="Gupta, Saksham" userId="S::gupta678@purdue.edu::3d373abc-f9ca-40c2-b8d8-eabd0fb8a58a" providerId="AD" clId="Web-{7A11673F-FBB6-E933-0D13-1824B2A288C4}" dt="2023-12-04T20:54:01.554" v="642"/>
          <ac:spMkLst>
            <pc:docMk/>
            <pc:sldMk cId="2746272166" sldId="273"/>
            <ac:spMk id="3" creationId="{1277A8B5-8B40-24AA-787A-0327703AF794}"/>
          </ac:spMkLst>
        </pc:spChg>
        <pc:spChg chg="del">
          <ac:chgData name="Gupta, Saksham" userId="S::gupta678@purdue.edu::3d373abc-f9ca-40c2-b8d8-eabd0fb8a58a" providerId="AD" clId="Web-{7A11673F-FBB6-E933-0D13-1824B2A288C4}" dt="2023-12-04T20:50:58.002" v="634"/>
          <ac:spMkLst>
            <pc:docMk/>
            <pc:sldMk cId="2746272166" sldId="273"/>
            <ac:spMk id="4" creationId="{276C4BA8-0F4E-49A6-66F9-14CF5E36E862}"/>
          </ac:spMkLst>
        </pc:spChg>
        <pc:spChg chg="add mod">
          <ac:chgData name="Gupta, Saksham" userId="S::gupta678@purdue.edu::3d373abc-f9ca-40c2-b8d8-eabd0fb8a58a" providerId="AD" clId="Web-{7A11673F-FBB6-E933-0D13-1824B2A288C4}" dt="2023-12-04T20:50:54.502" v="633" actId="14100"/>
          <ac:spMkLst>
            <pc:docMk/>
            <pc:sldMk cId="2746272166" sldId="273"/>
            <ac:spMk id="6" creationId="{8839F448-5F3A-0183-9B72-E38608260860}"/>
          </ac:spMkLst>
        </pc:spChg>
        <pc:spChg chg="add del mod">
          <ac:chgData name="Gupta, Saksham" userId="S::gupta678@purdue.edu::3d373abc-f9ca-40c2-b8d8-eabd0fb8a58a" providerId="AD" clId="Web-{7A11673F-FBB6-E933-0D13-1824B2A288C4}" dt="2023-12-04T20:56:17.058" v="650"/>
          <ac:spMkLst>
            <pc:docMk/>
            <pc:sldMk cId="2746272166" sldId="273"/>
            <ac:spMk id="12" creationId="{19628743-62B1-FDAA-04D8-9CA9145D056F}"/>
          </ac:spMkLst>
        </pc:spChg>
        <pc:graphicFrameChg chg="add del mod ord modGraphic">
          <ac:chgData name="Gupta, Saksham" userId="S::gupta678@purdue.edu::3d373abc-f9ca-40c2-b8d8-eabd0fb8a58a" providerId="AD" clId="Web-{7A11673F-FBB6-E933-0D13-1824B2A288C4}" dt="2023-12-04T20:53:56.038" v="641"/>
          <ac:graphicFrameMkLst>
            <pc:docMk/>
            <pc:sldMk cId="2746272166" sldId="273"/>
            <ac:graphicFrameMk id="8" creationId="{CDF8BC67-7231-C9A8-A1F3-C828B926F3E7}"/>
          </ac:graphicFrameMkLst>
        </pc:graphicFrameChg>
        <pc:graphicFrameChg chg="add del mod ord modGraphic">
          <ac:chgData name="Gupta, Saksham" userId="S::gupta678@purdue.edu::3d373abc-f9ca-40c2-b8d8-eabd0fb8a58a" providerId="AD" clId="Web-{7A11673F-FBB6-E933-0D13-1824B2A288C4}" dt="2023-12-04T20:55:33.869" v="649"/>
          <ac:graphicFrameMkLst>
            <pc:docMk/>
            <pc:sldMk cId="2746272166" sldId="273"/>
            <ac:graphicFrameMk id="10" creationId="{81AB998A-0FB7-77AC-0299-8FF414790017}"/>
          </ac:graphicFrameMkLst>
        </pc:graphicFrameChg>
        <pc:picChg chg="add mod">
          <ac:chgData name="Gupta, Saksham" userId="S::gupta678@purdue.edu::3d373abc-f9ca-40c2-b8d8-eabd0fb8a58a" providerId="AD" clId="Web-{7A11673F-FBB6-E933-0D13-1824B2A288C4}" dt="2023-12-04T20:56:24.995" v="654" actId="14100"/>
          <ac:picMkLst>
            <pc:docMk/>
            <pc:sldMk cId="2746272166" sldId="273"/>
            <ac:picMk id="13" creationId="{E1B6ABBE-99A6-84B1-E490-4E91606A0B44}"/>
          </ac:picMkLst>
        </pc:picChg>
      </pc:sldChg>
      <pc:sldChg chg="add del replId">
        <pc:chgData name="Gupta, Saksham" userId="S::gupta678@purdue.edu::3d373abc-f9ca-40c2-b8d8-eabd0fb8a58a" providerId="AD" clId="Web-{7A11673F-FBB6-E933-0D13-1824B2A288C4}" dt="2023-12-04T20:48:47.093" v="548"/>
        <pc:sldMkLst>
          <pc:docMk/>
          <pc:sldMk cId="3403724705" sldId="273"/>
        </pc:sldMkLst>
      </pc:sldChg>
    </pc:docChg>
  </pc:docChgLst>
  <pc:docChgLst>
    <pc:chgData name="Jiya Dutta" userId="S::duttaj@purdue.edu::11fc0f22-187a-488a-951b-4b628386d876" providerId="AD" clId="Web-{45933878-36F3-0CEC-3DAB-AEC1DEB37496}"/>
    <pc:docChg chg="modSld">
      <pc:chgData name="Jiya Dutta" userId="S::duttaj@purdue.edu::11fc0f22-187a-488a-951b-4b628386d876" providerId="AD" clId="Web-{45933878-36F3-0CEC-3DAB-AEC1DEB37496}" dt="2023-12-05T02:50:28.915" v="6" actId="1076"/>
      <pc:docMkLst>
        <pc:docMk/>
      </pc:docMkLst>
      <pc:sldChg chg="modSp">
        <pc:chgData name="Jiya Dutta" userId="S::duttaj@purdue.edu::11fc0f22-187a-488a-951b-4b628386d876" providerId="AD" clId="Web-{45933878-36F3-0CEC-3DAB-AEC1DEB37496}" dt="2023-12-05T02:50:28.915" v="6" actId="1076"/>
        <pc:sldMkLst>
          <pc:docMk/>
          <pc:sldMk cId="3080897256" sldId="279"/>
        </pc:sldMkLst>
        <pc:spChg chg="mod">
          <ac:chgData name="Jiya Dutta" userId="S::duttaj@purdue.edu::11fc0f22-187a-488a-951b-4b628386d876" providerId="AD" clId="Web-{45933878-36F3-0CEC-3DAB-AEC1DEB37496}" dt="2023-12-05T02:50:28.915" v="6" actId="1076"/>
          <ac:spMkLst>
            <pc:docMk/>
            <pc:sldMk cId="3080897256" sldId="279"/>
            <ac:spMk id="3" creationId="{526F051C-21C4-B3E1-E752-6ACC205A0B21}"/>
          </ac:spMkLst>
        </pc:spChg>
      </pc:sldChg>
    </pc:docChg>
  </pc:docChgLst>
  <pc:docChgLst>
    <pc:chgData name="Davis, Zachariah Curtis" userId="S::davi1483@purdue.edu::eb6fe561-a503-4c28-a115-c8471bc93aad" providerId="AD" clId="Web-{14D52621-8C87-B226-2815-872DB5ECC29C}"/>
    <pc:docChg chg="mod modSld">
      <pc:chgData name="Davis, Zachariah Curtis" userId="S::davi1483@purdue.edu::eb6fe561-a503-4c28-a115-c8471bc93aad" providerId="AD" clId="Web-{14D52621-8C87-B226-2815-872DB5ECC29C}" dt="2023-11-28T18:14:06.619" v="2" actId="20577"/>
      <pc:docMkLst>
        <pc:docMk/>
      </pc:docMkLst>
      <pc:sldChg chg="modSp">
        <pc:chgData name="Davis, Zachariah Curtis" userId="S::davi1483@purdue.edu::eb6fe561-a503-4c28-a115-c8471bc93aad" providerId="AD" clId="Web-{14D52621-8C87-B226-2815-872DB5ECC29C}" dt="2023-11-28T18:14:06.619" v="2" actId="20577"/>
        <pc:sldMkLst>
          <pc:docMk/>
          <pc:sldMk cId="4018284880" sldId="261"/>
        </pc:sldMkLst>
        <pc:spChg chg="mod">
          <ac:chgData name="Davis, Zachariah Curtis" userId="S::davi1483@purdue.edu::eb6fe561-a503-4c28-a115-c8471bc93aad" providerId="AD" clId="Web-{14D52621-8C87-B226-2815-872DB5ECC29C}" dt="2023-11-28T18:14:06.619" v="2" actId="20577"/>
          <ac:spMkLst>
            <pc:docMk/>
            <pc:sldMk cId="4018284880" sldId="261"/>
            <ac:spMk id="3" creationId="{4D128F21-745E-695D-4FA4-8053EC39378D}"/>
          </ac:spMkLst>
        </pc:spChg>
      </pc:sldChg>
    </pc:docChg>
  </pc:docChgLst>
  <pc:docChgLst>
    <pc:chgData name="Jiya Dutta" userId="S::duttaj@purdue.edu::11fc0f22-187a-488a-951b-4b628386d876" providerId="AD" clId="Web-{DB566664-5240-CEC1-C38D-6F152E51C541}"/>
    <pc:docChg chg="addSld delSld modSld sldOrd">
      <pc:chgData name="Jiya Dutta" userId="S::duttaj@purdue.edu::11fc0f22-187a-488a-951b-4b628386d876" providerId="AD" clId="Web-{DB566664-5240-CEC1-C38D-6F152E51C541}" dt="2023-12-04T23:17:51.981" v="544" actId="1076"/>
      <pc:docMkLst>
        <pc:docMk/>
      </pc:docMkLst>
      <pc:sldChg chg="modSp">
        <pc:chgData name="Jiya Dutta" userId="S::duttaj@purdue.edu::11fc0f22-187a-488a-951b-4b628386d876" providerId="AD" clId="Web-{DB566664-5240-CEC1-C38D-6F152E51C541}" dt="2023-12-04T22:38:18.210" v="30"/>
        <pc:sldMkLst>
          <pc:docMk/>
          <pc:sldMk cId="3948051231" sldId="260"/>
        </pc:sldMkLst>
        <pc:spChg chg="mod">
          <ac:chgData name="Jiya Dutta" userId="S::duttaj@purdue.edu::11fc0f22-187a-488a-951b-4b628386d876" providerId="AD" clId="Web-{DB566664-5240-CEC1-C38D-6F152E51C541}" dt="2023-12-04T22:38:18.210" v="30"/>
          <ac:spMkLst>
            <pc:docMk/>
            <pc:sldMk cId="3948051231" sldId="260"/>
            <ac:spMk id="3" creationId="{AB74641F-F2F6-3C6B-553B-8F80FF65C960}"/>
          </ac:spMkLst>
        </pc:spChg>
      </pc:sldChg>
      <pc:sldChg chg="addSp delSp modSp new mod setBg">
        <pc:chgData name="Jiya Dutta" userId="S::duttaj@purdue.edu::11fc0f22-187a-488a-951b-4b628386d876" providerId="AD" clId="Web-{DB566664-5240-CEC1-C38D-6F152E51C541}" dt="2023-12-04T22:43:02.701" v="75"/>
        <pc:sldMkLst>
          <pc:docMk/>
          <pc:sldMk cId="1040290775" sldId="268"/>
        </pc:sldMkLst>
        <pc:spChg chg="mod">
          <ac:chgData name="Jiya Dutta" userId="S::duttaj@purdue.edu::11fc0f22-187a-488a-951b-4b628386d876" providerId="AD" clId="Web-{DB566664-5240-CEC1-C38D-6F152E51C541}" dt="2023-12-04T22:41:11.526" v="60" actId="20577"/>
          <ac:spMkLst>
            <pc:docMk/>
            <pc:sldMk cId="1040290775" sldId="268"/>
            <ac:spMk id="2" creationId="{C8FE31C7-7119-071F-9F7B-3B0D91E4B177}"/>
          </ac:spMkLst>
        </pc:spChg>
        <pc:spChg chg="mod">
          <ac:chgData name="Jiya Dutta" userId="S::duttaj@purdue.edu::11fc0f22-187a-488a-951b-4b628386d876" providerId="AD" clId="Web-{DB566664-5240-CEC1-C38D-6F152E51C541}" dt="2023-12-04T22:41:18.964" v="61"/>
          <ac:spMkLst>
            <pc:docMk/>
            <pc:sldMk cId="1040290775" sldId="268"/>
            <ac:spMk id="3" creationId="{878493D0-153D-ADD3-BA11-3D2A826FF458}"/>
          </ac:spMkLst>
        </pc:spChg>
        <pc:spChg chg="add">
          <ac:chgData name="Jiya Dutta" userId="S::duttaj@purdue.edu::11fc0f22-187a-488a-951b-4b628386d876" providerId="AD" clId="Web-{DB566664-5240-CEC1-C38D-6F152E51C541}" dt="2023-12-04T22:40:32.604" v="49"/>
          <ac:spMkLst>
            <pc:docMk/>
            <pc:sldMk cId="1040290775" sldId="268"/>
            <ac:spMk id="8" creationId="{A2679492-7988-4050-9056-542444452411}"/>
          </ac:spMkLst>
        </pc:spChg>
        <pc:spChg chg="add">
          <ac:chgData name="Jiya Dutta" userId="S::duttaj@purdue.edu::11fc0f22-187a-488a-951b-4b628386d876" providerId="AD" clId="Web-{DB566664-5240-CEC1-C38D-6F152E51C541}" dt="2023-12-04T22:40:32.604" v="49"/>
          <ac:spMkLst>
            <pc:docMk/>
            <pc:sldMk cId="1040290775" sldId="268"/>
            <ac:spMk id="10" creationId="{B091B163-7D61-4891-ABCF-5C13D9C418D0}"/>
          </ac:spMkLst>
        </pc:spChg>
        <pc:spChg chg="add">
          <ac:chgData name="Jiya Dutta" userId="S::duttaj@purdue.edu::11fc0f22-187a-488a-951b-4b628386d876" providerId="AD" clId="Web-{DB566664-5240-CEC1-C38D-6F152E51C541}" dt="2023-12-04T22:40:32.604" v="49"/>
          <ac:spMkLst>
            <pc:docMk/>
            <pc:sldMk cId="1040290775" sldId="268"/>
            <ac:spMk id="12" creationId="{6CB927A4-E432-4310-9CD5-E89FF5063179}"/>
          </ac:spMkLst>
        </pc:spChg>
        <pc:spChg chg="add">
          <ac:chgData name="Jiya Dutta" userId="S::duttaj@purdue.edu::11fc0f22-187a-488a-951b-4b628386d876" providerId="AD" clId="Web-{DB566664-5240-CEC1-C38D-6F152E51C541}" dt="2023-12-04T22:40:32.604" v="49"/>
          <ac:spMkLst>
            <pc:docMk/>
            <pc:sldMk cId="1040290775" sldId="268"/>
            <ac:spMk id="14" creationId="{E3020543-B24B-4EC4-8FFC-8DD88EEA91A8}"/>
          </ac:spMkLst>
        </pc:spChg>
        <pc:spChg chg="add">
          <ac:chgData name="Jiya Dutta" userId="S::duttaj@purdue.edu::11fc0f22-187a-488a-951b-4b628386d876" providerId="AD" clId="Web-{DB566664-5240-CEC1-C38D-6F152E51C541}" dt="2023-12-04T22:40:32.604" v="49"/>
          <ac:spMkLst>
            <pc:docMk/>
            <pc:sldMk cId="1040290775" sldId="268"/>
            <ac:spMk id="16" creationId="{1453BF6C-B012-48B7-B4E8-6D7AC7C27D02}"/>
          </ac:spMkLst>
        </pc:spChg>
        <pc:picChg chg="add del mod">
          <ac:chgData name="Jiya Dutta" userId="S::duttaj@purdue.edu::11fc0f22-187a-488a-951b-4b628386d876" providerId="AD" clId="Web-{DB566664-5240-CEC1-C38D-6F152E51C541}" dt="2023-12-04T22:43:02.701" v="75"/>
          <ac:picMkLst>
            <pc:docMk/>
            <pc:sldMk cId="1040290775" sldId="268"/>
            <ac:picMk id="4" creationId="{D32F424A-F0DC-6C61-FB9E-98A930A806F6}"/>
          </ac:picMkLst>
        </pc:picChg>
        <pc:cxnChg chg="add">
          <ac:chgData name="Jiya Dutta" userId="S::duttaj@purdue.edu::11fc0f22-187a-488a-951b-4b628386d876" providerId="AD" clId="Web-{DB566664-5240-CEC1-C38D-6F152E51C541}" dt="2023-12-04T22:40:32.604" v="49"/>
          <ac:cxnSpMkLst>
            <pc:docMk/>
            <pc:sldMk cId="1040290775" sldId="268"/>
            <ac:cxnSpMk id="18" creationId="{C49DA8F6-BCC1-4447-B54C-57856834B94B}"/>
          </ac:cxnSpMkLst>
        </pc:cxnChg>
      </pc:sldChg>
      <pc:sldChg chg="addSp delSp modSp new del mod setBg">
        <pc:chgData name="Jiya Dutta" userId="S::duttaj@purdue.edu::11fc0f22-187a-488a-951b-4b628386d876" providerId="AD" clId="Web-{DB566664-5240-CEC1-C38D-6F152E51C541}" dt="2023-12-04T22:55:04.170" v="235"/>
        <pc:sldMkLst>
          <pc:docMk/>
          <pc:sldMk cId="3751570676" sldId="274"/>
        </pc:sldMkLst>
        <pc:spChg chg="mod">
          <ac:chgData name="Jiya Dutta" userId="S::duttaj@purdue.edu::11fc0f22-187a-488a-951b-4b628386d876" providerId="AD" clId="Web-{DB566664-5240-CEC1-C38D-6F152E51C541}" dt="2023-12-04T22:45:13.938" v="77"/>
          <ac:spMkLst>
            <pc:docMk/>
            <pc:sldMk cId="3751570676" sldId="274"/>
            <ac:spMk id="2" creationId="{EC66A0B9-FA8A-FB3B-B9B5-075CC653852C}"/>
          </ac:spMkLst>
        </pc:spChg>
        <pc:spChg chg="del">
          <ac:chgData name="Jiya Dutta" userId="S::duttaj@purdue.edu::11fc0f22-187a-488a-951b-4b628386d876" providerId="AD" clId="Web-{DB566664-5240-CEC1-C38D-6F152E51C541}" dt="2023-12-04T22:45:06.219" v="76"/>
          <ac:spMkLst>
            <pc:docMk/>
            <pc:sldMk cId="3751570676" sldId="274"/>
            <ac:spMk id="3" creationId="{491EC215-5239-1DBD-F4A9-DB8D208223EF}"/>
          </ac:spMkLst>
        </pc:spChg>
        <pc:spChg chg="mod">
          <ac:chgData name="Jiya Dutta" userId="S::duttaj@purdue.edu::11fc0f22-187a-488a-951b-4b628386d876" providerId="AD" clId="Web-{DB566664-5240-CEC1-C38D-6F152E51C541}" dt="2023-12-04T22:49:22.084" v="133" actId="20577"/>
          <ac:spMkLst>
            <pc:docMk/>
            <pc:sldMk cId="3751570676" sldId="274"/>
            <ac:spMk id="4" creationId="{CB9F63A3-A1BC-7FBF-D0FF-CFBB0BB48AD8}"/>
          </ac:spMkLst>
        </pc:spChg>
        <pc:spChg chg="add mod">
          <ac:chgData name="Jiya Dutta" userId="S::duttaj@purdue.edu::11fc0f22-187a-488a-951b-4b628386d876" providerId="AD" clId="Web-{DB566664-5240-CEC1-C38D-6F152E51C541}" dt="2023-12-04T22:45:53.361" v="85"/>
          <ac:spMkLst>
            <pc:docMk/>
            <pc:sldMk cId="3751570676" sldId="274"/>
            <ac:spMk id="6" creationId="{391FAA6F-F75D-1DCA-F8EA-662D2E8BB920}"/>
          </ac:spMkLst>
        </pc:spChg>
        <pc:spChg chg="add mod">
          <ac:chgData name="Jiya Dutta" userId="S::duttaj@purdue.edu::11fc0f22-187a-488a-951b-4b628386d876" providerId="AD" clId="Web-{DB566664-5240-CEC1-C38D-6F152E51C541}" dt="2023-12-04T22:45:59.001" v="87" actId="1076"/>
          <ac:spMkLst>
            <pc:docMk/>
            <pc:sldMk cId="3751570676" sldId="274"/>
            <ac:spMk id="7" creationId="{D8849077-EDF6-473F-8EDA-C3EB753ADE47}"/>
          </ac:spMkLst>
        </pc:spChg>
        <pc:spChg chg="add">
          <ac:chgData name="Jiya Dutta" userId="S::duttaj@purdue.edu::11fc0f22-187a-488a-951b-4b628386d876" providerId="AD" clId="Web-{DB566664-5240-CEC1-C38D-6F152E51C541}" dt="2023-12-04T22:45:13.938" v="77"/>
          <ac:spMkLst>
            <pc:docMk/>
            <pc:sldMk cId="3751570676" sldId="274"/>
            <ac:spMk id="12" creationId="{8D1AA55E-40D5-461B-A5A8-4AE8AAB71B08}"/>
          </ac:spMkLst>
        </pc:spChg>
        <pc:spChg chg="add">
          <ac:chgData name="Jiya Dutta" userId="S::duttaj@purdue.edu::11fc0f22-187a-488a-951b-4b628386d876" providerId="AD" clId="Web-{DB566664-5240-CEC1-C38D-6F152E51C541}" dt="2023-12-04T22:45:13.938" v="77"/>
          <ac:spMkLst>
            <pc:docMk/>
            <pc:sldMk cId="3751570676" sldId="274"/>
            <ac:spMk id="16" creationId="{6CB927A4-E432-4310-9CD5-E89FF5063179}"/>
          </ac:spMkLst>
        </pc:spChg>
        <pc:spChg chg="add">
          <ac:chgData name="Jiya Dutta" userId="S::duttaj@purdue.edu::11fc0f22-187a-488a-951b-4b628386d876" providerId="AD" clId="Web-{DB566664-5240-CEC1-C38D-6F152E51C541}" dt="2023-12-04T22:45:13.938" v="77"/>
          <ac:spMkLst>
            <pc:docMk/>
            <pc:sldMk cId="3751570676" sldId="274"/>
            <ac:spMk id="18" creationId="{E3020543-B24B-4EC4-8FFC-8DD88EEA91A8}"/>
          </ac:spMkLst>
        </pc:spChg>
        <pc:spChg chg="add">
          <ac:chgData name="Jiya Dutta" userId="S::duttaj@purdue.edu::11fc0f22-187a-488a-951b-4b628386d876" providerId="AD" clId="Web-{DB566664-5240-CEC1-C38D-6F152E51C541}" dt="2023-12-04T22:45:13.938" v="77"/>
          <ac:spMkLst>
            <pc:docMk/>
            <pc:sldMk cId="3751570676" sldId="274"/>
            <ac:spMk id="20" creationId="{1453BF6C-B012-48B7-B4E8-6D7AC7C27D02}"/>
          </ac:spMkLst>
        </pc:spChg>
        <pc:picChg chg="add mod ord">
          <ac:chgData name="Jiya Dutta" userId="S::duttaj@purdue.edu::11fc0f22-187a-488a-951b-4b628386d876" providerId="AD" clId="Web-{DB566664-5240-CEC1-C38D-6F152E51C541}" dt="2023-12-04T22:45:25.532" v="80" actId="14100"/>
          <ac:picMkLst>
            <pc:docMk/>
            <pc:sldMk cId="3751570676" sldId="274"/>
            <ac:picMk id="5" creationId="{EAA6E719-EDDC-0137-F010-77A1C486A9B5}"/>
          </ac:picMkLst>
        </pc:picChg>
        <pc:cxnChg chg="add">
          <ac:chgData name="Jiya Dutta" userId="S::duttaj@purdue.edu::11fc0f22-187a-488a-951b-4b628386d876" providerId="AD" clId="Web-{DB566664-5240-CEC1-C38D-6F152E51C541}" dt="2023-12-04T22:45:13.938" v="77"/>
          <ac:cxnSpMkLst>
            <pc:docMk/>
            <pc:sldMk cId="3751570676" sldId="274"/>
            <ac:cxnSpMk id="10" creationId="{5C05CAAB-DBA2-4548-AD5F-01BB97FBB207}"/>
          </ac:cxnSpMkLst>
        </pc:cxnChg>
        <pc:cxnChg chg="add">
          <ac:chgData name="Jiya Dutta" userId="S::duttaj@purdue.edu::11fc0f22-187a-488a-951b-4b628386d876" providerId="AD" clId="Web-{DB566664-5240-CEC1-C38D-6F152E51C541}" dt="2023-12-04T22:45:13.938" v="77"/>
          <ac:cxnSpMkLst>
            <pc:docMk/>
            <pc:sldMk cId="3751570676" sldId="274"/>
            <ac:cxnSpMk id="14" creationId="{C49DA8F6-BCC1-4447-B54C-57856834B94B}"/>
          </ac:cxnSpMkLst>
        </pc:cxnChg>
      </pc:sldChg>
      <pc:sldChg chg="addSp delSp modSp add del replId">
        <pc:chgData name="Jiya Dutta" userId="S::duttaj@purdue.edu::11fc0f22-187a-488a-951b-4b628386d876" providerId="AD" clId="Web-{DB566664-5240-CEC1-C38D-6F152E51C541}" dt="2023-12-04T22:57:42.673" v="253"/>
        <pc:sldMkLst>
          <pc:docMk/>
          <pc:sldMk cId="1742363520" sldId="275"/>
        </pc:sldMkLst>
        <pc:spChg chg="mod">
          <ac:chgData name="Jiya Dutta" userId="S::duttaj@purdue.edu::11fc0f22-187a-488a-951b-4b628386d876" providerId="AD" clId="Web-{DB566664-5240-CEC1-C38D-6F152E51C541}" dt="2023-12-04T22:47:40.332" v="101" actId="1076"/>
          <ac:spMkLst>
            <pc:docMk/>
            <pc:sldMk cId="1742363520" sldId="275"/>
            <ac:spMk id="2" creationId="{EC66A0B9-FA8A-FB3B-B9B5-075CC653852C}"/>
          </ac:spMkLst>
        </pc:spChg>
        <pc:spChg chg="mod">
          <ac:chgData name="Jiya Dutta" userId="S::duttaj@purdue.edu::11fc0f22-187a-488a-951b-4b628386d876" providerId="AD" clId="Web-{DB566664-5240-CEC1-C38D-6F152E51C541}" dt="2023-12-04T22:49:42.147" v="138" actId="20577"/>
          <ac:spMkLst>
            <pc:docMk/>
            <pc:sldMk cId="1742363520" sldId="275"/>
            <ac:spMk id="4" creationId="{CB9F63A3-A1BC-7FBF-D0FF-CFBB0BB48AD8}"/>
          </ac:spMkLst>
        </pc:spChg>
        <pc:spChg chg="del">
          <ac:chgData name="Jiya Dutta" userId="S::duttaj@purdue.edu::11fc0f22-187a-488a-951b-4b628386d876" providerId="AD" clId="Web-{DB566664-5240-CEC1-C38D-6F152E51C541}" dt="2023-12-04T22:47:34.128" v="99"/>
          <ac:spMkLst>
            <pc:docMk/>
            <pc:sldMk cId="1742363520" sldId="275"/>
            <ac:spMk id="6" creationId="{391FAA6F-F75D-1DCA-F8EA-662D2E8BB920}"/>
          </ac:spMkLst>
        </pc:spChg>
        <pc:spChg chg="del">
          <ac:chgData name="Jiya Dutta" userId="S::duttaj@purdue.edu::11fc0f22-187a-488a-951b-4b628386d876" providerId="AD" clId="Web-{DB566664-5240-CEC1-C38D-6F152E51C541}" dt="2023-12-04T22:47:34.128" v="98"/>
          <ac:spMkLst>
            <pc:docMk/>
            <pc:sldMk cId="1742363520" sldId="275"/>
            <ac:spMk id="7" creationId="{D8849077-EDF6-473F-8EDA-C3EB753ADE47}"/>
          </ac:spMkLst>
        </pc:spChg>
        <pc:spChg chg="add del mod">
          <ac:chgData name="Jiya Dutta" userId="S::duttaj@purdue.edu::11fc0f22-187a-488a-951b-4b628386d876" providerId="AD" clId="Web-{DB566664-5240-CEC1-C38D-6F152E51C541}" dt="2023-12-04T22:47:27.660" v="96"/>
          <ac:spMkLst>
            <pc:docMk/>
            <pc:sldMk cId="1742363520" sldId="275"/>
            <ac:spMk id="9" creationId="{6864EE8E-D5C7-9DCD-2F2A-3245476A9760}"/>
          </ac:spMkLst>
        </pc:spChg>
        <pc:spChg chg="add mod">
          <ac:chgData name="Jiya Dutta" userId="S::duttaj@purdue.edu::11fc0f22-187a-488a-951b-4b628386d876" providerId="AD" clId="Web-{DB566664-5240-CEC1-C38D-6F152E51C541}" dt="2023-12-04T22:48:08.754" v="104" actId="1076"/>
          <ac:spMkLst>
            <pc:docMk/>
            <pc:sldMk cId="1742363520" sldId="275"/>
            <ac:spMk id="13" creationId="{DB9CDAB7-2FC2-8D7A-2CAB-88315693AC01}"/>
          </ac:spMkLst>
        </pc:spChg>
        <pc:spChg chg="add mod">
          <ac:chgData name="Jiya Dutta" userId="S::duttaj@purdue.edu::11fc0f22-187a-488a-951b-4b628386d876" providerId="AD" clId="Web-{DB566664-5240-CEC1-C38D-6F152E51C541}" dt="2023-12-04T22:48:14.036" v="106" actId="1076"/>
          <ac:spMkLst>
            <pc:docMk/>
            <pc:sldMk cId="1742363520" sldId="275"/>
            <ac:spMk id="17" creationId="{95022151-786F-2F0E-CD7D-F6E9C554FF78}"/>
          </ac:spMkLst>
        </pc:spChg>
        <pc:picChg chg="add mod">
          <ac:chgData name="Jiya Dutta" userId="S::duttaj@purdue.edu::11fc0f22-187a-488a-951b-4b628386d876" providerId="AD" clId="Web-{DB566664-5240-CEC1-C38D-6F152E51C541}" dt="2023-12-04T22:47:44.613" v="102" actId="14100"/>
          <ac:picMkLst>
            <pc:docMk/>
            <pc:sldMk cId="1742363520" sldId="275"/>
            <ac:picMk id="3" creationId="{304718C8-6D58-761F-3BC4-AF2825DBA45E}"/>
          </ac:picMkLst>
        </pc:picChg>
        <pc:picChg chg="del">
          <ac:chgData name="Jiya Dutta" userId="S::duttaj@purdue.edu::11fc0f22-187a-488a-951b-4b628386d876" providerId="AD" clId="Web-{DB566664-5240-CEC1-C38D-6F152E51C541}" dt="2023-12-04T22:47:17.456" v="93"/>
          <ac:picMkLst>
            <pc:docMk/>
            <pc:sldMk cId="1742363520" sldId="275"/>
            <ac:picMk id="5" creationId="{EAA6E719-EDDC-0137-F010-77A1C486A9B5}"/>
          </ac:picMkLst>
        </pc:picChg>
      </pc:sldChg>
      <pc:sldChg chg="addSp delSp modSp add ord replId">
        <pc:chgData name="Jiya Dutta" userId="S::duttaj@purdue.edu::11fc0f22-187a-488a-951b-4b628386d876" providerId="AD" clId="Web-{DB566664-5240-CEC1-C38D-6F152E51C541}" dt="2023-12-04T22:55:01.810" v="234" actId="14100"/>
        <pc:sldMkLst>
          <pc:docMk/>
          <pc:sldMk cId="2484590075" sldId="276"/>
        </pc:sldMkLst>
        <pc:spChg chg="mod">
          <ac:chgData name="Jiya Dutta" userId="S::duttaj@purdue.edu::11fc0f22-187a-488a-951b-4b628386d876" providerId="AD" clId="Web-{DB566664-5240-CEC1-C38D-6F152E51C541}" dt="2023-12-04T22:54:36.935" v="228" actId="20577"/>
          <ac:spMkLst>
            <pc:docMk/>
            <pc:sldMk cId="2484590075" sldId="276"/>
            <ac:spMk id="2" creationId="{74724940-8016-6D09-02F8-484D4093EE64}"/>
          </ac:spMkLst>
        </pc:spChg>
        <pc:spChg chg="mod">
          <ac:chgData name="Jiya Dutta" userId="S::duttaj@purdue.edu::11fc0f22-187a-488a-951b-4b628386d876" providerId="AD" clId="Web-{DB566664-5240-CEC1-C38D-6F152E51C541}" dt="2023-12-04T22:54:31.435" v="227" actId="14100"/>
          <ac:spMkLst>
            <pc:docMk/>
            <pc:sldMk cId="2484590075" sldId="276"/>
            <ac:spMk id="4" creationId="{C72DAB93-E67D-D2E0-6BD3-27896B17DF97}"/>
          </ac:spMkLst>
        </pc:spChg>
        <pc:spChg chg="mod">
          <ac:chgData name="Jiya Dutta" userId="S::duttaj@purdue.edu::11fc0f22-187a-488a-951b-4b628386d876" providerId="AD" clId="Web-{DB566664-5240-CEC1-C38D-6F152E51C541}" dt="2023-12-04T22:51:28.431" v="150" actId="1076"/>
          <ac:spMkLst>
            <pc:docMk/>
            <pc:sldMk cId="2484590075" sldId="276"/>
            <ac:spMk id="8" creationId="{0D90A2DA-328F-94C0-9C84-B41F68966B14}"/>
          </ac:spMkLst>
        </pc:spChg>
        <pc:spChg chg="mod">
          <ac:chgData name="Jiya Dutta" userId="S::duttaj@purdue.edu::11fc0f22-187a-488a-951b-4b628386d876" providerId="AD" clId="Web-{DB566664-5240-CEC1-C38D-6F152E51C541}" dt="2023-12-04T22:52:09.447" v="159" actId="1076"/>
          <ac:spMkLst>
            <pc:docMk/>
            <pc:sldMk cId="2484590075" sldId="276"/>
            <ac:spMk id="9" creationId="{74773523-8B86-5538-329C-B32EAD02A780}"/>
          </ac:spMkLst>
        </pc:spChg>
        <pc:spChg chg="add mod">
          <ac:chgData name="Jiya Dutta" userId="S::duttaj@purdue.edu::11fc0f22-187a-488a-951b-4b628386d876" providerId="AD" clId="Web-{DB566664-5240-CEC1-C38D-6F152E51C541}" dt="2023-12-04T22:54:55.232" v="231" actId="14100"/>
          <ac:spMkLst>
            <pc:docMk/>
            <pc:sldMk cId="2484590075" sldId="276"/>
            <ac:spMk id="15" creationId="{A82FF640-2639-9D5D-CAA7-29E27582B9F4}"/>
          </ac:spMkLst>
        </pc:spChg>
        <pc:spChg chg="add mod">
          <ac:chgData name="Jiya Dutta" userId="S::duttaj@purdue.edu::11fc0f22-187a-488a-951b-4b628386d876" providerId="AD" clId="Web-{DB566664-5240-CEC1-C38D-6F152E51C541}" dt="2023-12-04T22:55:01.810" v="234" actId="14100"/>
          <ac:spMkLst>
            <pc:docMk/>
            <pc:sldMk cId="2484590075" sldId="276"/>
            <ac:spMk id="17" creationId="{5CF4E284-2754-C3BF-1A3B-F22FDA9A478D}"/>
          </ac:spMkLst>
        </pc:spChg>
        <pc:picChg chg="del">
          <ac:chgData name="Jiya Dutta" userId="S::duttaj@purdue.edu::11fc0f22-187a-488a-951b-4b628386d876" providerId="AD" clId="Web-{DB566664-5240-CEC1-C38D-6F152E51C541}" dt="2023-12-04T22:51:16.352" v="144"/>
          <ac:picMkLst>
            <pc:docMk/>
            <pc:sldMk cId="2484590075" sldId="276"/>
            <ac:picMk id="6" creationId="{90B61E53-3B2D-0E46-50B0-9D793FF1C5A5}"/>
          </ac:picMkLst>
        </pc:picChg>
        <pc:picChg chg="del">
          <ac:chgData name="Jiya Dutta" userId="S::duttaj@purdue.edu::11fc0f22-187a-488a-951b-4b628386d876" providerId="AD" clId="Web-{DB566664-5240-CEC1-C38D-6F152E51C541}" dt="2023-12-04T22:51:30.399" v="151"/>
          <ac:picMkLst>
            <pc:docMk/>
            <pc:sldMk cId="2484590075" sldId="276"/>
            <ac:picMk id="7" creationId="{377EAA11-72B3-1CE6-93FE-62A9FF13A3C8}"/>
          </ac:picMkLst>
        </pc:picChg>
        <pc:picChg chg="add mod modCrop">
          <ac:chgData name="Jiya Dutta" userId="S::duttaj@purdue.edu::11fc0f22-187a-488a-951b-4b628386d876" providerId="AD" clId="Web-{DB566664-5240-CEC1-C38D-6F152E51C541}" dt="2023-12-04T22:54:04.528" v="186" actId="1076"/>
          <ac:picMkLst>
            <pc:docMk/>
            <pc:sldMk cId="2484590075" sldId="276"/>
            <ac:picMk id="11" creationId="{62073DC0-1CEC-1D9A-EB12-FC56643EEDED}"/>
          </ac:picMkLst>
        </pc:picChg>
        <pc:picChg chg="add mod modCrop">
          <ac:chgData name="Jiya Dutta" userId="S::duttaj@purdue.edu::11fc0f22-187a-488a-951b-4b628386d876" providerId="AD" clId="Web-{DB566664-5240-CEC1-C38D-6F152E51C541}" dt="2023-12-04T22:52:21.385" v="161"/>
          <ac:picMkLst>
            <pc:docMk/>
            <pc:sldMk cId="2484590075" sldId="276"/>
            <ac:picMk id="13" creationId="{3FF16A1F-996D-15C8-12A0-C296C79DA0F5}"/>
          </ac:picMkLst>
        </pc:picChg>
      </pc:sldChg>
      <pc:sldChg chg="addSp delSp modSp add ord replId">
        <pc:chgData name="Jiya Dutta" userId="S::duttaj@purdue.edu::11fc0f22-187a-488a-951b-4b628386d876" providerId="AD" clId="Web-{DB566664-5240-CEC1-C38D-6F152E51C541}" dt="2023-12-04T22:59:44.395" v="285"/>
        <pc:sldMkLst>
          <pc:docMk/>
          <pc:sldMk cId="2493911876" sldId="277"/>
        </pc:sldMkLst>
        <pc:spChg chg="mod">
          <ac:chgData name="Jiya Dutta" userId="S::duttaj@purdue.edu::11fc0f22-187a-488a-951b-4b628386d876" providerId="AD" clId="Web-{DB566664-5240-CEC1-C38D-6F152E51C541}" dt="2023-12-04T22:58:57.519" v="272" actId="20577"/>
          <ac:spMkLst>
            <pc:docMk/>
            <pc:sldMk cId="2493911876" sldId="277"/>
            <ac:spMk id="3" creationId="{579B0AE0-D92F-070E-F12F-4371EF46F5C6}"/>
          </ac:spMkLst>
        </pc:spChg>
        <pc:spChg chg="del">
          <ac:chgData name="Jiya Dutta" userId="S::duttaj@purdue.edu::11fc0f22-187a-488a-951b-4b628386d876" providerId="AD" clId="Web-{DB566664-5240-CEC1-C38D-6F152E51C541}" dt="2023-12-04T22:59:02.644" v="274"/>
          <ac:spMkLst>
            <pc:docMk/>
            <pc:sldMk cId="2493911876" sldId="277"/>
            <ac:spMk id="4" creationId="{D479C4EF-1944-56F6-AC35-83EDEA068B7B}"/>
          </ac:spMkLst>
        </pc:spChg>
        <pc:spChg chg="add del mod">
          <ac:chgData name="Jiya Dutta" userId="S::duttaj@purdue.edu::11fc0f22-187a-488a-951b-4b628386d876" providerId="AD" clId="Web-{DB566664-5240-CEC1-C38D-6F152E51C541}" dt="2023-12-04T22:59:14.285" v="275"/>
          <ac:spMkLst>
            <pc:docMk/>
            <pc:sldMk cId="2493911876" sldId="277"/>
            <ac:spMk id="10" creationId="{F94F550D-AC37-C6A4-D732-9245FA995D7F}"/>
          </ac:spMkLst>
        </pc:spChg>
        <pc:spChg chg="add mod">
          <ac:chgData name="Jiya Dutta" userId="S::duttaj@purdue.edu::11fc0f22-187a-488a-951b-4b628386d876" providerId="AD" clId="Web-{DB566664-5240-CEC1-C38D-6F152E51C541}" dt="2023-12-04T22:59:44.395" v="285"/>
          <ac:spMkLst>
            <pc:docMk/>
            <pc:sldMk cId="2493911876" sldId="277"/>
            <ac:spMk id="12" creationId="{328A1EEA-6AED-63C1-8EF7-D98E95EB5588}"/>
          </ac:spMkLst>
        </pc:spChg>
        <pc:picChg chg="del">
          <ac:chgData name="Jiya Dutta" userId="S::duttaj@purdue.edu::11fc0f22-187a-488a-951b-4b628386d876" providerId="AD" clId="Web-{DB566664-5240-CEC1-C38D-6F152E51C541}" dt="2023-12-04T22:57:01.375" v="245"/>
          <ac:picMkLst>
            <pc:docMk/>
            <pc:sldMk cId="2493911876" sldId="277"/>
            <ac:picMk id="5" creationId="{1AFF83EA-5C7E-E318-6736-830A2EA2F14C}"/>
          </ac:picMkLst>
        </pc:picChg>
        <pc:picChg chg="del">
          <ac:chgData name="Jiya Dutta" userId="S::duttaj@purdue.edu::11fc0f22-187a-488a-951b-4b628386d876" providerId="AD" clId="Web-{DB566664-5240-CEC1-C38D-6F152E51C541}" dt="2023-12-04T22:57:11.782" v="247"/>
          <ac:picMkLst>
            <pc:docMk/>
            <pc:sldMk cId="2493911876" sldId="277"/>
            <ac:picMk id="6" creationId="{CCE92F17-06C9-C8E7-3AC7-228CD19362D9}"/>
          </ac:picMkLst>
        </pc:picChg>
        <pc:picChg chg="del">
          <ac:chgData name="Jiya Dutta" userId="S::duttaj@purdue.edu::11fc0f22-187a-488a-951b-4b628386d876" providerId="AD" clId="Web-{DB566664-5240-CEC1-C38D-6F152E51C541}" dt="2023-12-04T22:58:59.878" v="273"/>
          <ac:picMkLst>
            <pc:docMk/>
            <pc:sldMk cId="2493911876" sldId="277"/>
            <ac:picMk id="7" creationId="{EC32BDDF-C013-34AE-3429-D4FEB9498C42}"/>
          </ac:picMkLst>
        </pc:picChg>
        <pc:picChg chg="add mod">
          <ac:chgData name="Jiya Dutta" userId="S::duttaj@purdue.edu::11fc0f22-187a-488a-951b-4b628386d876" providerId="AD" clId="Web-{DB566664-5240-CEC1-C38D-6F152E51C541}" dt="2023-12-04T22:58:13.127" v="268" actId="1076"/>
          <ac:picMkLst>
            <pc:docMk/>
            <pc:sldMk cId="2493911876" sldId="277"/>
            <ac:picMk id="8" creationId="{71AEDF88-2F0F-1C04-E0F3-4531DA7C696F}"/>
          </ac:picMkLst>
        </pc:picChg>
        <pc:picChg chg="add mod ord">
          <ac:chgData name="Jiya Dutta" userId="S::duttaj@purdue.edu::11fc0f22-187a-488a-951b-4b628386d876" providerId="AD" clId="Web-{DB566664-5240-CEC1-C38D-6F152E51C541}" dt="2023-12-04T22:59:27.457" v="281" actId="14100"/>
          <ac:picMkLst>
            <pc:docMk/>
            <pc:sldMk cId="2493911876" sldId="277"/>
            <ac:picMk id="11" creationId="{C9A31988-2759-26B3-8C1F-AE38B6DBF70D}"/>
          </ac:picMkLst>
        </pc:picChg>
      </pc:sldChg>
      <pc:sldChg chg="addSp delSp modSp add ord replId">
        <pc:chgData name="Jiya Dutta" userId="S::duttaj@purdue.edu::11fc0f22-187a-488a-951b-4b628386d876" providerId="AD" clId="Web-{DB566664-5240-CEC1-C38D-6F152E51C541}" dt="2023-12-04T23:10:14.455" v="354" actId="14100"/>
        <pc:sldMkLst>
          <pc:docMk/>
          <pc:sldMk cId="1144011172" sldId="278"/>
        </pc:sldMkLst>
        <pc:spChg chg="mod">
          <ac:chgData name="Jiya Dutta" userId="S::duttaj@purdue.edu::11fc0f22-187a-488a-951b-4b628386d876" providerId="AD" clId="Web-{DB566664-5240-CEC1-C38D-6F152E51C541}" dt="2023-12-04T23:02:10.960" v="293" actId="14100"/>
          <ac:spMkLst>
            <pc:docMk/>
            <pc:sldMk cId="1144011172" sldId="278"/>
            <ac:spMk id="2" creationId="{B391F9E4-4FED-424D-F88C-CCC800D7B322}"/>
          </ac:spMkLst>
        </pc:spChg>
        <pc:spChg chg="del mod">
          <ac:chgData name="Jiya Dutta" userId="S::duttaj@purdue.edu::11fc0f22-187a-488a-951b-4b628386d876" providerId="AD" clId="Web-{DB566664-5240-CEC1-C38D-6F152E51C541}" dt="2023-12-04T23:08:34.062" v="329"/>
          <ac:spMkLst>
            <pc:docMk/>
            <pc:sldMk cId="1144011172" sldId="278"/>
            <ac:spMk id="3" creationId="{526F051C-21C4-B3E1-E752-6ACC205A0B21}"/>
          </ac:spMkLst>
        </pc:spChg>
        <pc:spChg chg="add del mod">
          <ac:chgData name="Jiya Dutta" userId="S::duttaj@purdue.edu::11fc0f22-187a-488a-951b-4b628386d876" providerId="AD" clId="Web-{DB566664-5240-CEC1-C38D-6F152E51C541}" dt="2023-12-04T23:08:35.641" v="330"/>
          <ac:spMkLst>
            <pc:docMk/>
            <pc:sldMk cId="1144011172" sldId="278"/>
            <ac:spMk id="8" creationId="{2A0E11E1-67AC-563F-C928-B391D67F1267}"/>
          </ac:spMkLst>
        </pc:spChg>
        <pc:picChg chg="del">
          <ac:chgData name="Jiya Dutta" userId="S::duttaj@purdue.edu::11fc0f22-187a-488a-951b-4b628386d876" providerId="AD" clId="Web-{DB566664-5240-CEC1-C38D-6F152E51C541}" dt="2023-12-04T23:07:38.608" v="313"/>
          <ac:picMkLst>
            <pc:docMk/>
            <pc:sldMk cId="1144011172" sldId="278"/>
            <ac:picMk id="4" creationId="{938381BB-1BB4-E3BA-D98F-5B45DE54322B}"/>
          </ac:picMkLst>
        </pc:picChg>
        <pc:picChg chg="del">
          <ac:chgData name="Jiya Dutta" userId="S::duttaj@purdue.edu::11fc0f22-187a-488a-951b-4b628386d876" providerId="AD" clId="Web-{DB566664-5240-CEC1-C38D-6F152E51C541}" dt="2023-12-04T23:07:38.186" v="312"/>
          <ac:picMkLst>
            <pc:docMk/>
            <pc:sldMk cId="1144011172" sldId="278"/>
            <ac:picMk id="5" creationId="{66A4DCD2-D7EE-4F5D-EC1D-98097E8DB8BA}"/>
          </ac:picMkLst>
        </pc:picChg>
        <pc:picChg chg="add mod ord modCrop">
          <ac:chgData name="Jiya Dutta" userId="S::duttaj@purdue.edu::11fc0f22-187a-488a-951b-4b628386d876" providerId="AD" clId="Web-{DB566664-5240-CEC1-C38D-6F152E51C541}" dt="2023-12-04T23:09:15.923" v="345" actId="1076"/>
          <ac:picMkLst>
            <pc:docMk/>
            <pc:sldMk cId="1144011172" sldId="278"/>
            <ac:picMk id="9" creationId="{299642F0-79DC-1657-2D7E-12038EBC7477}"/>
          </ac:picMkLst>
        </pc:picChg>
        <pc:picChg chg="add mod">
          <ac:chgData name="Jiya Dutta" userId="S::duttaj@purdue.edu::11fc0f22-187a-488a-951b-4b628386d876" providerId="AD" clId="Web-{DB566664-5240-CEC1-C38D-6F152E51C541}" dt="2023-12-04T23:10:04.939" v="352" actId="1076"/>
          <ac:picMkLst>
            <pc:docMk/>
            <pc:sldMk cId="1144011172" sldId="278"/>
            <ac:picMk id="10" creationId="{1EF9FA45-6467-2F97-26DD-B6353B0861C3}"/>
          </ac:picMkLst>
        </pc:picChg>
        <pc:picChg chg="add mod">
          <ac:chgData name="Jiya Dutta" userId="S::duttaj@purdue.edu::11fc0f22-187a-488a-951b-4b628386d876" providerId="AD" clId="Web-{DB566664-5240-CEC1-C38D-6F152E51C541}" dt="2023-12-04T23:10:14.455" v="354" actId="14100"/>
          <ac:picMkLst>
            <pc:docMk/>
            <pc:sldMk cId="1144011172" sldId="278"/>
            <ac:picMk id="11" creationId="{9529238B-38C2-E846-8735-72F13D34EE65}"/>
          </ac:picMkLst>
        </pc:picChg>
      </pc:sldChg>
      <pc:sldChg chg="addSp delSp modSp add ord replId">
        <pc:chgData name="Jiya Dutta" userId="S::duttaj@purdue.edu::11fc0f22-187a-488a-951b-4b628386d876" providerId="AD" clId="Web-{DB566664-5240-CEC1-C38D-6F152E51C541}" dt="2023-12-04T23:15:06.259" v="388"/>
        <pc:sldMkLst>
          <pc:docMk/>
          <pc:sldMk cId="3080897256" sldId="279"/>
        </pc:sldMkLst>
        <pc:spChg chg="mod">
          <ac:chgData name="Jiya Dutta" userId="S::duttaj@purdue.edu::11fc0f22-187a-488a-951b-4b628386d876" providerId="AD" clId="Web-{DB566664-5240-CEC1-C38D-6F152E51C541}" dt="2023-12-04T23:10:56.284" v="367" actId="14100"/>
          <ac:spMkLst>
            <pc:docMk/>
            <pc:sldMk cId="3080897256" sldId="279"/>
            <ac:spMk id="2" creationId="{B391F9E4-4FED-424D-F88C-CCC800D7B322}"/>
          </ac:spMkLst>
        </pc:spChg>
        <pc:spChg chg="mod">
          <ac:chgData name="Jiya Dutta" userId="S::duttaj@purdue.edu::11fc0f22-187a-488a-951b-4b628386d876" providerId="AD" clId="Web-{DB566664-5240-CEC1-C38D-6F152E51C541}" dt="2023-12-04T23:15:05.290" v="386" actId="20577"/>
          <ac:spMkLst>
            <pc:docMk/>
            <pc:sldMk cId="3080897256" sldId="279"/>
            <ac:spMk id="3" creationId="{526F051C-21C4-B3E1-E752-6ACC205A0B21}"/>
          </ac:spMkLst>
        </pc:spChg>
        <pc:spChg chg="mod">
          <ac:chgData name="Jiya Dutta" userId="S::duttaj@purdue.edu::11fc0f22-187a-488a-951b-4b628386d876" providerId="AD" clId="Web-{DB566664-5240-CEC1-C38D-6F152E51C541}" dt="2023-12-04T23:10:46.518" v="359" actId="20577"/>
          <ac:spMkLst>
            <pc:docMk/>
            <pc:sldMk cId="3080897256" sldId="279"/>
            <ac:spMk id="6" creationId="{F24A2253-DB08-297D-4239-F3ED8D43DC66}"/>
          </ac:spMkLst>
        </pc:spChg>
        <pc:picChg chg="del">
          <ac:chgData name="Jiya Dutta" userId="S::duttaj@purdue.edu::11fc0f22-187a-488a-951b-4b628386d876" providerId="AD" clId="Web-{DB566664-5240-CEC1-C38D-6F152E51C541}" dt="2023-12-04T23:13:17.334" v="370"/>
          <ac:picMkLst>
            <pc:docMk/>
            <pc:sldMk cId="3080897256" sldId="279"/>
            <ac:picMk id="4" creationId="{938381BB-1BB4-E3BA-D98F-5B45DE54322B}"/>
          </ac:picMkLst>
        </pc:picChg>
        <pc:picChg chg="del">
          <ac:chgData name="Jiya Dutta" userId="S::duttaj@purdue.edu::11fc0f22-187a-488a-951b-4b628386d876" providerId="AD" clId="Web-{DB566664-5240-CEC1-C38D-6F152E51C541}" dt="2023-12-04T23:13:16.631" v="369"/>
          <ac:picMkLst>
            <pc:docMk/>
            <pc:sldMk cId="3080897256" sldId="279"/>
            <ac:picMk id="5" creationId="{66A4DCD2-D7EE-4F5D-EC1D-98097E8DB8BA}"/>
          </ac:picMkLst>
        </pc:picChg>
        <pc:picChg chg="add mod">
          <ac:chgData name="Jiya Dutta" userId="S::duttaj@purdue.edu::11fc0f22-187a-488a-951b-4b628386d876" providerId="AD" clId="Web-{DB566664-5240-CEC1-C38D-6F152E51C541}" dt="2023-12-04T23:13:25.366" v="373" actId="14100"/>
          <ac:picMkLst>
            <pc:docMk/>
            <pc:sldMk cId="3080897256" sldId="279"/>
            <ac:picMk id="7" creationId="{286EF21A-5B21-2026-A75E-CEF437FB1CDF}"/>
          </ac:picMkLst>
        </pc:picChg>
        <pc:picChg chg="add mod">
          <ac:chgData name="Jiya Dutta" userId="S::duttaj@purdue.edu::11fc0f22-187a-488a-951b-4b628386d876" providerId="AD" clId="Web-{DB566664-5240-CEC1-C38D-6F152E51C541}" dt="2023-12-04T23:14:00.460" v="377" actId="1076"/>
          <ac:picMkLst>
            <pc:docMk/>
            <pc:sldMk cId="3080897256" sldId="279"/>
            <ac:picMk id="8" creationId="{980056A9-818D-C900-DEB6-E8595592DAF3}"/>
          </ac:picMkLst>
        </pc:picChg>
        <pc:picChg chg="add del mod">
          <ac:chgData name="Jiya Dutta" userId="S::duttaj@purdue.edu::11fc0f22-187a-488a-951b-4b628386d876" providerId="AD" clId="Web-{DB566664-5240-CEC1-C38D-6F152E51C541}" dt="2023-12-04T23:15:06.259" v="388"/>
          <ac:picMkLst>
            <pc:docMk/>
            <pc:sldMk cId="3080897256" sldId="279"/>
            <ac:picMk id="9" creationId="{AFE5046F-A4FA-1491-860F-2DC9BCBCEEF8}"/>
          </ac:picMkLst>
        </pc:picChg>
      </pc:sldChg>
      <pc:sldChg chg="addSp delSp modSp add replId">
        <pc:chgData name="Jiya Dutta" userId="S::duttaj@purdue.edu::11fc0f22-187a-488a-951b-4b628386d876" providerId="AD" clId="Web-{DB566664-5240-CEC1-C38D-6F152E51C541}" dt="2023-12-04T23:17:51.981" v="544" actId="1076"/>
        <pc:sldMkLst>
          <pc:docMk/>
          <pc:sldMk cId="3428667402" sldId="280"/>
        </pc:sldMkLst>
        <pc:spChg chg="mod">
          <ac:chgData name="Jiya Dutta" userId="S::duttaj@purdue.edu::11fc0f22-187a-488a-951b-4b628386d876" providerId="AD" clId="Web-{DB566664-5240-CEC1-C38D-6F152E51C541}" dt="2023-12-04T23:15:22.321" v="397" actId="20577"/>
          <ac:spMkLst>
            <pc:docMk/>
            <pc:sldMk cId="3428667402" sldId="280"/>
            <ac:spMk id="2" creationId="{B391F9E4-4FED-424D-F88C-CCC800D7B322}"/>
          </ac:spMkLst>
        </pc:spChg>
        <pc:spChg chg="mod">
          <ac:chgData name="Jiya Dutta" userId="S::duttaj@purdue.edu::11fc0f22-187a-488a-951b-4b628386d876" providerId="AD" clId="Web-{DB566664-5240-CEC1-C38D-6F152E51C541}" dt="2023-12-04T23:17:35.574" v="542" actId="1076"/>
          <ac:spMkLst>
            <pc:docMk/>
            <pc:sldMk cId="3428667402" sldId="280"/>
            <ac:spMk id="3" creationId="{526F051C-21C4-B3E1-E752-6ACC205A0B21}"/>
          </ac:spMkLst>
        </pc:spChg>
        <pc:spChg chg="add mod">
          <ac:chgData name="Jiya Dutta" userId="S::duttaj@purdue.edu::11fc0f22-187a-488a-951b-4b628386d876" providerId="AD" clId="Web-{DB566664-5240-CEC1-C38D-6F152E51C541}" dt="2023-12-04T23:17:51.981" v="544" actId="1076"/>
          <ac:spMkLst>
            <pc:docMk/>
            <pc:sldMk cId="3428667402" sldId="280"/>
            <ac:spMk id="9" creationId="{AA06EB41-82BF-A6F3-4857-EF9719200AD5}"/>
          </ac:spMkLst>
        </pc:spChg>
        <pc:picChg chg="add mod">
          <ac:chgData name="Jiya Dutta" userId="S::duttaj@purdue.edu::11fc0f22-187a-488a-951b-4b628386d876" providerId="AD" clId="Web-{DB566664-5240-CEC1-C38D-6F152E51C541}" dt="2023-12-04T23:15:19.274" v="395" actId="1076"/>
          <ac:picMkLst>
            <pc:docMk/>
            <pc:sldMk cId="3428667402" sldId="280"/>
            <ac:picMk id="4" creationId="{F885E78C-B4C3-FAF7-1D08-8E2B689261A4}"/>
          </ac:picMkLst>
        </pc:picChg>
        <pc:picChg chg="del">
          <ac:chgData name="Jiya Dutta" userId="S::duttaj@purdue.edu::11fc0f22-187a-488a-951b-4b628386d876" providerId="AD" clId="Web-{DB566664-5240-CEC1-C38D-6F152E51C541}" dt="2023-12-04T23:15:12.587" v="390"/>
          <ac:picMkLst>
            <pc:docMk/>
            <pc:sldMk cId="3428667402" sldId="280"/>
            <ac:picMk id="7" creationId="{286EF21A-5B21-2026-A75E-CEF437FB1CDF}"/>
          </ac:picMkLst>
        </pc:picChg>
        <pc:picChg chg="del">
          <ac:chgData name="Jiya Dutta" userId="S::duttaj@purdue.edu::11fc0f22-187a-488a-951b-4b628386d876" providerId="AD" clId="Web-{DB566664-5240-CEC1-C38D-6F152E51C541}" dt="2023-12-04T23:15:13.477" v="391"/>
          <ac:picMkLst>
            <pc:docMk/>
            <pc:sldMk cId="3428667402" sldId="280"/>
            <ac:picMk id="8" creationId="{980056A9-818D-C900-DEB6-E8595592DAF3}"/>
          </ac:picMkLst>
        </pc:picChg>
      </pc:sldChg>
    </pc:docChg>
  </pc:docChgLst>
  <pc:docChgLst>
    <pc:chgData name="Davis, Zachariah Curtis" userId="S::davi1483@purdue.edu::eb6fe561-a503-4c28-a115-c8471bc93aad" providerId="AD" clId="Web-{87BEC95F-EEFE-34FA-1645-03B63A8ABFA3}"/>
    <pc:docChg chg="mod">
      <pc:chgData name="Davis, Zachariah Curtis" userId="S::davi1483@purdue.edu::eb6fe561-a503-4c28-a115-c8471bc93aad" providerId="AD" clId="Web-{87BEC95F-EEFE-34FA-1645-03B63A8ABFA3}" dt="2023-11-26T21:07:26.740" v="0" actId="33475"/>
      <pc:docMkLst>
        <pc:docMk/>
      </pc:docMkLst>
    </pc:docChg>
  </pc:docChgLst>
  <pc:docChgLst>
    <pc:chgData name="Gupta, Saksham" userId="S::gupta678@purdue.edu::3d373abc-f9ca-40c2-b8d8-eabd0fb8a58a" providerId="AD" clId="Web-{3A51781A-807C-4592-0447-29FEDB0D9AEB}"/>
    <pc:docChg chg="addSld modSld">
      <pc:chgData name="Gupta, Saksham" userId="S::gupta678@purdue.edu::3d373abc-f9ca-40c2-b8d8-eabd0fb8a58a" providerId="AD" clId="Web-{3A51781A-807C-4592-0447-29FEDB0D9AEB}" dt="2023-12-02T18:15:09.227" v="50" actId="20577"/>
      <pc:docMkLst>
        <pc:docMk/>
      </pc:docMkLst>
      <pc:sldChg chg="modSp modCm">
        <pc:chgData name="Gupta, Saksham" userId="S::gupta678@purdue.edu::3d373abc-f9ca-40c2-b8d8-eabd0fb8a58a" providerId="AD" clId="Web-{3A51781A-807C-4592-0447-29FEDB0D9AEB}" dt="2023-12-02T18:10:18.595" v="32" actId="20577"/>
        <pc:sldMkLst>
          <pc:docMk/>
          <pc:sldMk cId="2487806461" sldId="259"/>
        </pc:sldMkLst>
        <pc:spChg chg="mod">
          <ac:chgData name="Gupta, Saksham" userId="S::gupta678@purdue.edu::3d373abc-f9ca-40c2-b8d8-eabd0fb8a58a" providerId="AD" clId="Web-{3A51781A-807C-4592-0447-29FEDB0D9AEB}" dt="2023-12-02T18:10:18.595" v="32" actId="20577"/>
          <ac:spMkLst>
            <pc:docMk/>
            <pc:sldMk cId="2487806461" sldId="259"/>
            <ac:spMk id="3" creationId="{ACAB7140-1B09-1689-7A24-4EE6E262D36B}"/>
          </ac:spMkLst>
        </pc:spChg>
        <pc:extLst>
          <p:ext xmlns:p="http://schemas.openxmlformats.org/presentationml/2006/main" uri="{D6D511B9-2390-475A-947B-AFAB55BFBCF1}">
            <pc226:cmChg xmlns:pc226="http://schemas.microsoft.com/office/powerpoint/2022/06/main/command" chg="mod">
              <pc226:chgData name="Gupta, Saksham" userId="S::gupta678@purdue.edu::3d373abc-f9ca-40c2-b8d8-eabd0fb8a58a" providerId="AD" clId="Web-{3A51781A-807C-4592-0447-29FEDB0D9AEB}" dt="2023-12-02T18:09:50.469" v="29" actId="20577"/>
              <pc2:cmMkLst xmlns:pc2="http://schemas.microsoft.com/office/powerpoint/2019/9/main/command">
                <pc:docMk/>
                <pc:sldMk cId="2487806461" sldId="259"/>
                <pc2:cmMk id="{6D5F6A17-CA82-44D6-990C-AB7B62823249}"/>
              </pc2:cmMkLst>
            </pc226:cmChg>
          </p:ext>
        </pc:extLst>
      </pc:sldChg>
      <pc:sldChg chg="modSp">
        <pc:chgData name="Gupta, Saksham" userId="S::gupta678@purdue.edu::3d373abc-f9ca-40c2-b8d8-eabd0fb8a58a" providerId="AD" clId="Web-{3A51781A-807C-4592-0447-29FEDB0D9AEB}" dt="2023-12-02T18:15:09.227" v="50" actId="20577"/>
        <pc:sldMkLst>
          <pc:docMk/>
          <pc:sldMk cId="4018284880" sldId="261"/>
        </pc:sldMkLst>
        <pc:spChg chg="mod">
          <ac:chgData name="Gupta, Saksham" userId="S::gupta678@purdue.edu::3d373abc-f9ca-40c2-b8d8-eabd0fb8a58a" providerId="AD" clId="Web-{3A51781A-807C-4592-0447-29FEDB0D9AEB}" dt="2023-12-02T18:11:05.034" v="34" actId="20577"/>
          <ac:spMkLst>
            <pc:docMk/>
            <pc:sldMk cId="4018284880" sldId="261"/>
            <ac:spMk id="2" creationId="{0088D4E8-16EE-BF52-8919-C274C74ACF06}"/>
          </ac:spMkLst>
        </pc:spChg>
        <pc:spChg chg="mod">
          <ac:chgData name="Gupta, Saksham" userId="S::gupta678@purdue.edu::3d373abc-f9ca-40c2-b8d8-eabd0fb8a58a" providerId="AD" clId="Web-{3A51781A-807C-4592-0447-29FEDB0D9AEB}" dt="2023-12-02T18:15:09.227" v="50" actId="20577"/>
          <ac:spMkLst>
            <pc:docMk/>
            <pc:sldMk cId="4018284880" sldId="261"/>
            <ac:spMk id="3" creationId="{4D128F21-745E-695D-4FA4-8053EC39378D}"/>
          </ac:spMkLst>
        </pc:spChg>
        <pc:spChg chg="mod">
          <ac:chgData name="Gupta, Saksham" userId="S::gupta678@purdue.edu::3d373abc-f9ca-40c2-b8d8-eabd0fb8a58a" providerId="AD" clId="Web-{3A51781A-807C-4592-0447-29FEDB0D9AEB}" dt="2023-12-02T18:11:06.815" v="35" actId="20577"/>
          <ac:spMkLst>
            <pc:docMk/>
            <pc:sldMk cId="4018284880" sldId="261"/>
            <ac:spMk id="19" creationId="{FECCD46B-1C28-EE96-27F5-F77610C92530}"/>
          </ac:spMkLst>
        </pc:spChg>
      </pc:sldChg>
      <pc:sldChg chg="add replId">
        <pc:chgData name="Gupta, Saksham" userId="S::gupta678@purdue.edu::3d373abc-f9ca-40c2-b8d8-eabd0fb8a58a" providerId="AD" clId="Web-{3A51781A-807C-4592-0447-29FEDB0D9AEB}" dt="2023-12-02T18:11:01.096" v="33"/>
        <pc:sldMkLst>
          <pc:docMk/>
          <pc:sldMk cId="1610578556" sldId="263"/>
        </pc:sldMkLst>
      </pc:sldChg>
    </pc:docChg>
  </pc:docChgLst>
  <pc:docChgLst>
    <pc:chgData name="Davis, Zachariah Curtis" userId="S::davi1483@purdue.edu::eb6fe561-a503-4c28-a115-c8471bc93aad" providerId="AD" clId="Web-{67508358-E63F-4047-BBA1-EEA3EEA185EA}"/>
    <pc:docChg chg="mod addSld delSld modSld addMainMaster delMainMaster">
      <pc:chgData name="Davis, Zachariah Curtis" userId="S::davi1483@purdue.edu::eb6fe561-a503-4c28-a115-c8471bc93aad" providerId="AD" clId="Web-{67508358-E63F-4047-BBA1-EEA3EEA185EA}" dt="2023-11-24T20:48:20.730" v="200" actId="14100"/>
      <pc:docMkLst>
        <pc:docMk/>
      </pc:docMkLst>
      <pc:sldChg chg="addSp delSp modSp mod setBg modClrScheme delDesignElem chgLayout">
        <pc:chgData name="Davis, Zachariah Curtis" userId="S::davi1483@purdue.edu::eb6fe561-a503-4c28-a115-c8471bc93aad" providerId="AD" clId="Web-{67508358-E63F-4047-BBA1-EEA3EEA185EA}" dt="2023-11-24T20:40:56.393" v="76"/>
        <pc:sldMkLst>
          <pc:docMk/>
          <pc:sldMk cId="109857222" sldId="256"/>
        </pc:sldMkLst>
        <pc:spChg chg="mod ord">
          <ac:chgData name="Davis, Zachariah Curtis" userId="S::davi1483@purdue.edu::eb6fe561-a503-4c28-a115-c8471bc93aad" providerId="AD" clId="Web-{67508358-E63F-4047-BBA1-EEA3EEA185EA}" dt="2023-11-24T20:40:56.393" v="76"/>
          <ac:spMkLst>
            <pc:docMk/>
            <pc:sldMk cId="109857222" sldId="256"/>
            <ac:spMk id="2" creationId="{00000000-0000-0000-0000-000000000000}"/>
          </ac:spMkLst>
        </pc:spChg>
        <pc:spChg chg="mod ord">
          <ac:chgData name="Davis, Zachariah Curtis" userId="S::davi1483@purdue.edu::eb6fe561-a503-4c28-a115-c8471bc93aad" providerId="AD" clId="Web-{67508358-E63F-4047-BBA1-EEA3EEA185EA}" dt="2023-11-24T20:40:56.393" v="76"/>
          <ac:spMkLst>
            <pc:docMk/>
            <pc:sldMk cId="109857222" sldId="256"/>
            <ac:spMk id="3" creationId="{00000000-0000-0000-0000-000000000000}"/>
          </ac:spMkLst>
        </pc:spChg>
        <pc:spChg chg="add del">
          <ac:chgData name="Davis, Zachariah Curtis" userId="S::davi1483@purdue.edu::eb6fe561-a503-4c28-a115-c8471bc93aad" providerId="AD" clId="Web-{67508358-E63F-4047-BBA1-EEA3EEA185EA}" dt="2023-11-24T20:40:56.393" v="76"/>
          <ac:spMkLst>
            <pc:docMk/>
            <pc:sldMk cId="109857222" sldId="256"/>
            <ac:spMk id="9" creationId="{C17278C5-34E8-4293-BE47-73B18483AF7B}"/>
          </ac:spMkLst>
        </pc:spChg>
        <pc:spChg chg="add del">
          <ac:chgData name="Davis, Zachariah Curtis" userId="S::davi1483@purdue.edu::eb6fe561-a503-4c28-a115-c8471bc93aad" providerId="AD" clId="Web-{67508358-E63F-4047-BBA1-EEA3EEA185EA}" dt="2023-11-24T20:40:56.393" v="76"/>
          <ac:spMkLst>
            <pc:docMk/>
            <pc:sldMk cId="109857222" sldId="256"/>
            <ac:spMk id="11" creationId="{9A3F5928-D955-456A-97B5-AA390B8CE9D5}"/>
          </ac:spMkLst>
        </pc:spChg>
        <pc:spChg chg="add del">
          <ac:chgData name="Davis, Zachariah Curtis" userId="S::davi1483@purdue.edu::eb6fe561-a503-4c28-a115-c8471bc93aad" providerId="AD" clId="Web-{67508358-E63F-4047-BBA1-EEA3EEA185EA}" dt="2023-11-24T20:40:56.393" v="76"/>
          <ac:spMkLst>
            <pc:docMk/>
            <pc:sldMk cId="109857222" sldId="256"/>
            <ac:spMk id="15" creationId="{C5CB530E-515E-412C-9DF1-5F8FFBD6F383}"/>
          </ac:spMkLst>
        </pc:spChg>
        <pc:spChg chg="add del">
          <ac:chgData name="Davis, Zachariah Curtis" userId="S::davi1483@purdue.edu::eb6fe561-a503-4c28-a115-c8471bc93aad" providerId="AD" clId="Web-{67508358-E63F-4047-BBA1-EEA3EEA185EA}" dt="2023-11-24T20:40:56.393" v="76"/>
          <ac:spMkLst>
            <pc:docMk/>
            <pc:sldMk cId="109857222" sldId="256"/>
            <ac:spMk id="17" creationId="{712D4376-A578-4FF1-94FC-245E7A6A489F}"/>
          </ac:spMkLst>
        </pc:spChg>
        <pc:spChg chg="add del">
          <ac:chgData name="Davis, Zachariah Curtis" userId="S::davi1483@purdue.edu::eb6fe561-a503-4c28-a115-c8471bc93aad" providerId="AD" clId="Web-{67508358-E63F-4047-BBA1-EEA3EEA185EA}" dt="2023-11-24T20:40:56.393" v="76"/>
          <ac:spMkLst>
            <pc:docMk/>
            <pc:sldMk cId="109857222" sldId="256"/>
            <ac:spMk id="19" creationId="{AEA7509D-F04F-40CB-A0B3-EEF16499CC9F}"/>
          </ac:spMkLst>
        </pc:spChg>
        <pc:picChg chg="add mod">
          <ac:chgData name="Davis, Zachariah Curtis" userId="S::davi1483@purdue.edu::eb6fe561-a503-4c28-a115-c8471bc93aad" providerId="AD" clId="Web-{67508358-E63F-4047-BBA1-EEA3EEA185EA}" dt="2023-11-24T20:40:40.377" v="74" actId="1076"/>
          <ac:picMkLst>
            <pc:docMk/>
            <pc:sldMk cId="109857222" sldId="256"/>
            <ac:picMk id="4" creationId="{AC8BFF04-91F7-0796-F7BA-122188BA36E8}"/>
          </ac:picMkLst>
        </pc:picChg>
        <pc:cxnChg chg="add del">
          <ac:chgData name="Davis, Zachariah Curtis" userId="S::davi1483@purdue.edu::eb6fe561-a503-4c28-a115-c8471bc93aad" providerId="AD" clId="Web-{67508358-E63F-4047-BBA1-EEA3EEA185EA}" dt="2023-11-24T20:40:56.393" v="76"/>
          <ac:cxnSpMkLst>
            <pc:docMk/>
            <pc:sldMk cId="109857222" sldId="256"/>
            <ac:cxnSpMk id="13" creationId="{56020367-4FD5-4596-8E10-C5F095CD8DBF}"/>
          </ac:cxnSpMkLst>
        </pc:cxnChg>
      </pc:sldChg>
      <pc:sldChg chg="addSp delSp modSp new mod setBg addCm">
        <pc:chgData name="Davis, Zachariah Curtis" userId="S::davi1483@purdue.edu::eb6fe561-a503-4c28-a115-c8471bc93aad" providerId="AD" clId="Web-{67508358-E63F-4047-BBA1-EEA3EEA185EA}" dt="2023-11-24T20:45:40.430" v="166" actId="20577"/>
        <pc:sldMkLst>
          <pc:docMk/>
          <pc:sldMk cId="2878029211" sldId="257"/>
        </pc:sldMkLst>
        <pc:spChg chg="mod">
          <ac:chgData name="Davis, Zachariah Curtis" userId="S::davi1483@purdue.edu::eb6fe561-a503-4c28-a115-c8471bc93aad" providerId="AD" clId="Web-{67508358-E63F-4047-BBA1-EEA3EEA185EA}" dt="2023-11-24T20:42:39.161" v="120" actId="20577"/>
          <ac:spMkLst>
            <pc:docMk/>
            <pc:sldMk cId="2878029211" sldId="257"/>
            <ac:spMk id="2" creationId="{B128782D-EFA5-1246-BCAE-57EFF49C3E11}"/>
          </ac:spMkLst>
        </pc:spChg>
        <pc:spChg chg="del">
          <ac:chgData name="Davis, Zachariah Curtis" userId="S::davi1483@purdue.edu::eb6fe561-a503-4c28-a115-c8471bc93aad" providerId="AD" clId="Web-{67508358-E63F-4047-BBA1-EEA3EEA185EA}" dt="2023-11-24T20:41:26.362" v="89"/>
          <ac:spMkLst>
            <pc:docMk/>
            <pc:sldMk cId="2878029211" sldId="257"/>
            <ac:spMk id="3" creationId="{779C0B01-5E1C-C7CC-629C-B3F1A5FA50ED}"/>
          </ac:spMkLst>
        </pc:spChg>
        <pc:spChg chg="mod">
          <ac:chgData name="Davis, Zachariah Curtis" userId="S::davi1483@purdue.edu::eb6fe561-a503-4c28-a115-c8471bc93aad" providerId="AD" clId="Web-{67508358-E63F-4047-BBA1-EEA3EEA185EA}" dt="2023-11-24T20:43:09.489" v="140" actId="20577"/>
          <ac:spMkLst>
            <pc:docMk/>
            <pc:sldMk cId="2878029211" sldId="257"/>
            <ac:spMk id="4" creationId="{2F8F9E7B-822F-1C5F-152C-28FF2EAB2BC6}"/>
          </ac:spMkLst>
        </pc:spChg>
        <pc:spChg chg="add mod">
          <ac:chgData name="Davis, Zachariah Curtis" userId="S::davi1483@purdue.edu::eb6fe561-a503-4c28-a115-c8471bc93aad" providerId="AD" clId="Web-{67508358-E63F-4047-BBA1-EEA3EEA185EA}" dt="2023-11-24T20:45:40.430" v="166" actId="20577"/>
          <ac:spMkLst>
            <pc:docMk/>
            <pc:sldMk cId="2878029211" sldId="257"/>
            <ac:spMk id="5" creationId="{4A94D621-82C8-6B39-435E-330258EF31DF}"/>
          </ac:spMkLst>
        </pc:spChg>
        <pc:spChg chg="add del">
          <ac:chgData name="Davis, Zachariah Curtis" userId="S::davi1483@purdue.edu::eb6fe561-a503-4c28-a115-c8471bc93aad" providerId="AD" clId="Web-{67508358-E63F-4047-BBA1-EEA3EEA185EA}" dt="2023-11-24T20:42:28.707" v="113"/>
          <ac:spMkLst>
            <pc:docMk/>
            <pc:sldMk cId="2878029211" sldId="257"/>
            <ac:spMk id="11" creationId="{A2679492-7988-4050-9056-542444452411}"/>
          </ac:spMkLst>
        </pc:spChg>
        <pc:spChg chg="add del">
          <ac:chgData name="Davis, Zachariah Curtis" userId="S::davi1483@purdue.edu::eb6fe561-a503-4c28-a115-c8471bc93aad" providerId="AD" clId="Web-{67508358-E63F-4047-BBA1-EEA3EEA185EA}" dt="2023-11-24T20:42:28.707" v="113"/>
          <ac:spMkLst>
            <pc:docMk/>
            <pc:sldMk cId="2878029211" sldId="257"/>
            <ac:spMk id="13" creationId="{B091B163-7D61-4891-ABCF-5C13D9C418D0}"/>
          </ac:spMkLst>
        </pc:spChg>
        <pc:spChg chg="add del">
          <ac:chgData name="Davis, Zachariah Curtis" userId="S::davi1483@purdue.edu::eb6fe561-a503-4c28-a115-c8471bc93aad" providerId="AD" clId="Web-{67508358-E63F-4047-BBA1-EEA3EEA185EA}" dt="2023-11-24T20:42:28.707" v="113"/>
          <ac:spMkLst>
            <pc:docMk/>
            <pc:sldMk cId="2878029211" sldId="257"/>
            <ac:spMk id="15" creationId="{6CB927A4-E432-4310-9CD5-E89FF5063179}"/>
          </ac:spMkLst>
        </pc:spChg>
        <pc:spChg chg="add del">
          <ac:chgData name="Davis, Zachariah Curtis" userId="S::davi1483@purdue.edu::eb6fe561-a503-4c28-a115-c8471bc93aad" providerId="AD" clId="Web-{67508358-E63F-4047-BBA1-EEA3EEA185EA}" dt="2023-11-24T20:42:28.707" v="113"/>
          <ac:spMkLst>
            <pc:docMk/>
            <pc:sldMk cId="2878029211" sldId="257"/>
            <ac:spMk id="17" creationId="{E3020543-B24B-4EC4-8FFC-8DD88EEA91A8}"/>
          </ac:spMkLst>
        </pc:spChg>
        <pc:spChg chg="add del">
          <ac:chgData name="Davis, Zachariah Curtis" userId="S::davi1483@purdue.edu::eb6fe561-a503-4c28-a115-c8471bc93aad" providerId="AD" clId="Web-{67508358-E63F-4047-BBA1-EEA3EEA185EA}" dt="2023-11-24T20:42:28.707" v="113"/>
          <ac:spMkLst>
            <pc:docMk/>
            <pc:sldMk cId="2878029211" sldId="257"/>
            <ac:spMk id="19" creationId="{1453BF6C-B012-48B7-B4E8-6D7AC7C27D02}"/>
          </ac:spMkLst>
        </pc:spChg>
        <pc:spChg chg="add">
          <ac:chgData name="Davis, Zachariah Curtis" userId="S::davi1483@purdue.edu::eb6fe561-a503-4c28-a115-c8471bc93aad" providerId="AD" clId="Web-{67508358-E63F-4047-BBA1-EEA3EEA185EA}" dt="2023-11-24T20:42:28.707" v="113"/>
          <ac:spMkLst>
            <pc:docMk/>
            <pc:sldMk cId="2878029211" sldId="257"/>
            <ac:spMk id="28" creationId="{A2679492-7988-4050-9056-542444452411}"/>
          </ac:spMkLst>
        </pc:spChg>
        <pc:spChg chg="add">
          <ac:chgData name="Davis, Zachariah Curtis" userId="S::davi1483@purdue.edu::eb6fe561-a503-4c28-a115-c8471bc93aad" providerId="AD" clId="Web-{67508358-E63F-4047-BBA1-EEA3EEA185EA}" dt="2023-11-24T20:42:28.707" v="113"/>
          <ac:spMkLst>
            <pc:docMk/>
            <pc:sldMk cId="2878029211" sldId="257"/>
            <ac:spMk id="30" creationId="{B091B163-7D61-4891-ABCF-5C13D9C418D0}"/>
          </ac:spMkLst>
        </pc:spChg>
        <pc:spChg chg="add">
          <ac:chgData name="Davis, Zachariah Curtis" userId="S::davi1483@purdue.edu::eb6fe561-a503-4c28-a115-c8471bc93aad" providerId="AD" clId="Web-{67508358-E63F-4047-BBA1-EEA3EEA185EA}" dt="2023-11-24T20:42:28.707" v="113"/>
          <ac:spMkLst>
            <pc:docMk/>
            <pc:sldMk cId="2878029211" sldId="257"/>
            <ac:spMk id="32" creationId="{6CB927A4-E432-4310-9CD5-E89FF5063179}"/>
          </ac:spMkLst>
        </pc:spChg>
        <pc:spChg chg="add">
          <ac:chgData name="Davis, Zachariah Curtis" userId="S::davi1483@purdue.edu::eb6fe561-a503-4c28-a115-c8471bc93aad" providerId="AD" clId="Web-{67508358-E63F-4047-BBA1-EEA3EEA185EA}" dt="2023-11-24T20:42:28.707" v="113"/>
          <ac:spMkLst>
            <pc:docMk/>
            <pc:sldMk cId="2878029211" sldId="257"/>
            <ac:spMk id="34" creationId="{E3020543-B24B-4EC4-8FFC-8DD88EEA91A8}"/>
          </ac:spMkLst>
        </pc:spChg>
        <pc:spChg chg="add">
          <ac:chgData name="Davis, Zachariah Curtis" userId="S::davi1483@purdue.edu::eb6fe561-a503-4c28-a115-c8471bc93aad" providerId="AD" clId="Web-{67508358-E63F-4047-BBA1-EEA3EEA185EA}" dt="2023-11-24T20:42:28.707" v="113"/>
          <ac:spMkLst>
            <pc:docMk/>
            <pc:sldMk cId="2878029211" sldId="257"/>
            <ac:spMk id="36" creationId="{1453BF6C-B012-48B7-B4E8-6D7AC7C27D02}"/>
          </ac:spMkLst>
        </pc:spChg>
        <pc:cxnChg chg="add del">
          <ac:chgData name="Davis, Zachariah Curtis" userId="S::davi1483@purdue.edu::eb6fe561-a503-4c28-a115-c8471bc93aad" providerId="AD" clId="Web-{67508358-E63F-4047-BBA1-EEA3EEA185EA}" dt="2023-11-24T20:42:28.707" v="113"/>
          <ac:cxnSpMkLst>
            <pc:docMk/>
            <pc:sldMk cId="2878029211" sldId="257"/>
            <ac:cxnSpMk id="9" creationId="{5C05CAAB-DBA2-4548-AD5F-01BB97FBB207}"/>
          </ac:cxnSpMkLst>
        </pc:cxnChg>
        <pc:cxnChg chg="add del">
          <ac:chgData name="Davis, Zachariah Curtis" userId="S::davi1483@purdue.edu::eb6fe561-a503-4c28-a115-c8471bc93aad" providerId="AD" clId="Web-{67508358-E63F-4047-BBA1-EEA3EEA185EA}" dt="2023-11-24T20:42:28.707" v="113"/>
          <ac:cxnSpMkLst>
            <pc:docMk/>
            <pc:sldMk cId="2878029211" sldId="257"/>
            <ac:cxnSpMk id="21" creationId="{C49DA8F6-BCC1-4447-B54C-57856834B94B}"/>
          </ac:cxnSpMkLst>
        </pc:cxnChg>
        <pc:cxnChg chg="add">
          <ac:chgData name="Davis, Zachariah Curtis" userId="S::davi1483@purdue.edu::eb6fe561-a503-4c28-a115-c8471bc93aad" providerId="AD" clId="Web-{67508358-E63F-4047-BBA1-EEA3EEA185EA}" dt="2023-11-24T20:42:28.707" v="113"/>
          <ac:cxnSpMkLst>
            <pc:docMk/>
            <pc:sldMk cId="2878029211" sldId="257"/>
            <ac:cxnSpMk id="26" creationId="{5C05CAAB-DBA2-4548-AD5F-01BB97FBB207}"/>
          </ac:cxnSpMkLst>
        </pc:cxnChg>
        <pc:cxnChg chg="add">
          <ac:chgData name="Davis, Zachariah Curtis" userId="S::davi1483@purdue.edu::eb6fe561-a503-4c28-a115-c8471bc93aad" providerId="AD" clId="Web-{67508358-E63F-4047-BBA1-EEA3EEA185EA}" dt="2023-11-24T20:42:28.707" v="113"/>
          <ac:cxnSpMkLst>
            <pc:docMk/>
            <pc:sldMk cId="2878029211" sldId="257"/>
            <ac:cxnSpMk id="38" creationId="{C49DA8F6-BCC1-4447-B54C-57856834B94B}"/>
          </ac:cxnSpMkLst>
        </pc:cxnChg>
        <pc:extLst>
          <p:ext xmlns:p="http://schemas.openxmlformats.org/presentationml/2006/main" uri="{D6D511B9-2390-475A-947B-AFAB55BFBCF1}">
            <pc226:cmChg xmlns:pc226="http://schemas.microsoft.com/office/powerpoint/2022/06/main/command" chg="add">
              <pc226:chgData name="Davis, Zachariah Curtis" userId="S::davi1483@purdue.edu::eb6fe561-a503-4c28-a115-c8471bc93aad" providerId="AD" clId="Web-{67508358-E63F-4047-BBA1-EEA3EEA185EA}" dt="2023-11-24T20:43:25.771" v="142"/>
              <pc2:cmMkLst xmlns:pc2="http://schemas.microsoft.com/office/powerpoint/2019/9/main/command">
                <pc:docMk/>
                <pc:sldMk cId="2878029211" sldId="257"/>
                <pc2:cmMk id="{CB0F58E3-957E-4D21-931A-25549AADD4C4}"/>
              </pc2:cmMkLst>
            </pc226:cmChg>
          </p:ext>
        </pc:extLst>
      </pc:sldChg>
      <pc:sldChg chg="addSp modSp new del mod setBg">
        <pc:chgData name="Davis, Zachariah Curtis" userId="S::davi1483@purdue.edu::eb6fe561-a503-4c28-a115-c8471bc93aad" providerId="AD" clId="Web-{67508358-E63F-4047-BBA1-EEA3EEA185EA}" dt="2023-11-24T20:41:18.471" v="87"/>
        <pc:sldMkLst>
          <pc:docMk/>
          <pc:sldMk cId="3990761286" sldId="257"/>
        </pc:sldMkLst>
        <pc:spChg chg="mod">
          <ac:chgData name="Davis, Zachariah Curtis" userId="S::davi1483@purdue.edu::eb6fe561-a503-4c28-a115-c8471bc93aad" providerId="AD" clId="Web-{67508358-E63F-4047-BBA1-EEA3EEA185EA}" dt="2023-11-24T20:41:16.768" v="86" actId="20577"/>
          <ac:spMkLst>
            <pc:docMk/>
            <pc:sldMk cId="3990761286" sldId="257"/>
            <ac:spMk id="2" creationId="{00F15D2C-4D8C-792F-7C2F-EF8E1CE07ED2}"/>
          </ac:spMkLst>
        </pc:spChg>
        <pc:spChg chg="add">
          <ac:chgData name="Davis, Zachariah Curtis" userId="S::davi1483@purdue.edu::eb6fe561-a503-4c28-a115-c8471bc93aad" providerId="AD" clId="Web-{67508358-E63F-4047-BBA1-EEA3EEA185EA}" dt="2023-11-24T20:41:08.534" v="78"/>
          <ac:spMkLst>
            <pc:docMk/>
            <pc:sldMk cId="3990761286" sldId="257"/>
            <ac:spMk id="9" creationId="{1A3C89F8-0D2F-47FF-B903-151248265F47}"/>
          </ac:spMkLst>
        </pc:spChg>
        <pc:spChg chg="add">
          <ac:chgData name="Davis, Zachariah Curtis" userId="S::davi1483@purdue.edu::eb6fe561-a503-4c28-a115-c8471bc93aad" providerId="AD" clId="Web-{67508358-E63F-4047-BBA1-EEA3EEA185EA}" dt="2023-11-24T20:41:08.534" v="78"/>
          <ac:spMkLst>
            <pc:docMk/>
            <pc:sldMk cId="3990761286" sldId="257"/>
            <ac:spMk id="11" creationId="{C5CB530E-515E-412C-9DF1-5F8FFBD6F383}"/>
          </ac:spMkLst>
        </pc:spChg>
        <pc:spChg chg="add">
          <ac:chgData name="Davis, Zachariah Curtis" userId="S::davi1483@purdue.edu::eb6fe561-a503-4c28-a115-c8471bc93aad" providerId="AD" clId="Web-{67508358-E63F-4047-BBA1-EEA3EEA185EA}" dt="2023-11-24T20:41:08.534" v="78"/>
          <ac:spMkLst>
            <pc:docMk/>
            <pc:sldMk cId="3990761286" sldId="257"/>
            <ac:spMk id="13" creationId="{712D4376-A578-4FF1-94FC-245E7A6A489F}"/>
          </ac:spMkLst>
        </pc:spChg>
        <pc:spChg chg="add">
          <ac:chgData name="Davis, Zachariah Curtis" userId="S::davi1483@purdue.edu::eb6fe561-a503-4c28-a115-c8471bc93aad" providerId="AD" clId="Web-{67508358-E63F-4047-BBA1-EEA3EEA185EA}" dt="2023-11-24T20:41:08.534" v="78"/>
          <ac:spMkLst>
            <pc:docMk/>
            <pc:sldMk cId="3990761286" sldId="257"/>
            <ac:spMk id="15" creationId="{AEA7509D-F04F-40CB-A0B3-EEF16499CC9F}"/>
          </ac:spMkLst>
        </pc:spChg>
        <pc:spChg chg="add">
          <ac:chgData name="Davis, Zachariah Curtis" userId="S::davi1483@purdue.edu::eb6fe561-a503-4c28-a115-c8471bc93aad" providerId="AD" clId="Web-{67508358-E63F-4047-BBA1-EEA3EEA185EA}" dt="2023-11-24T20:41:08.534" v="78"/>
          <ac:spMkLst>
            <pc:docMk/>
            <pc:sldMk cId="3990761286" sldId="257"/>
            <ac:spMk id="19" creationId="{508BEF50-7B1E-49A4-BC19-5F4F1D755E64}"/>
          </ac:spMkLst>
        </pc:spChg>
        <pc:spChg chg="add">
          <ac:chgData name="Davis, Zachariah Curtis" userId="S::davi1483@purdue.edu::eb6fe561-a503-4c28-a115-c8471bc93aad" providerId="AD" clId="Web-{67508358-E63F-4047-BBA1-EEA3EEA185EA}" dt="2023-11-24T20:41:08.534" v="78"/>
          <ac:spMkLst>
            <pc:docMk/>
            <pc:sldMk cId="3990761286" sldId="257"/>
            <ac:spMk id="21" creationId="{3FBAD350-5664-4811-A208-657FB882D350}"/>
          </ac:spMkLst>
        </pc:spChg>
        <pc:spChg chg="add">
          <ac:chgData name="Davis, Zachariah Curtis" userId="S::davi1483@purdue.edu::eb6fe561-a503-4c28-a115-c8471bc93aad" providerId="AD" clId="Web-{67508358-E63F-4047-BBA1-EEA3EEA185EA}" dt="2023-11-24T20:41:08.534" v="78"/>
          <ac:spMkLst>
            <pc:docMk/>
            <pc:sldMk cId="3990761286" sldId="257"/>
            <ac:spMk id="23" creationId="{C39ADB8F-D187-49D7-BDCF-C1B6DC727068}"/>
          </ac:spMkLst>
        </pc:spChg>
        <pc:cxnChg chg="add">
          <ac:chgData name="Davis, Zachariah Curtis" userId="S::davi1483@purdue.edu::eb6fe561-a503-4c28-a115-c8471bc93aad" providerId="AD" clId="Web-{67508358-E63F-4047-BBA1-EEA3EEA185EA}" dt="2023-11-24T20:41:08.534" v="78"/>
          <ac:cxnSpMkLst>
            <pc:docMk/>
            <pc:sldMk cId="3990761286" sldId="257"/>
            <ac:cxnSpMk id="7" creationId="{D1B787A8-0D67-4B7E-9B48-86BD906AB6B5}"/>
          </ac:cxnSpMkLst>
        </pc:cxnChg>
        <pc:cxnChg chg="add">
          <ac:chgData name="Davis, Zachariah Curtis" userId="S::davi1483@purdue.edu::eb6fe561-a503-4c28-a115-c8471bc93aad" providerId="AD" clId="Web-{67508358-E63F-4047-BBA1-EEA3EEA185EA}" dt="2023-11-24T20:41:08.534" v="78"/>
          <ac:cxnSpMkLst>
            <pc:docMk/>
            <pc:sldMk cId="3990761286" sldId="257"/>
            <ac:cxnSpMk id="17" creationId="{56020367-4FD5-4596-8E10-C5F095CD8DBF}"/>
          </ac:cxnSpMkLst>
        </pc:cxnChg>
      </pc:sldChg>
      <pc:sldChg chg="new del">
        <pc:chgData name="Davis, Zachariah Curtis" userId="S::davi1483@purdue.edu::eb6fe561-a503-4c28-a115-c8471bc93aad" providerId="AD" clId="Web-{67508358-E63F-4047-BBA1-EEA3EEA185EA}" dt="2023-11-24T20:40:32.033" v="70"/>
        <pc:sldMkLst>
          <pc:docMk/>
          <pc:sldMk cId="4143928526" sldId="257"/>
        </pc:sldMkLst>
      </pc:sldChg>
      <pc:sldChg chg="modSp new del">
        <pc:chgData name="Davis, Zachariah Curtis" userId="S::davi1483@purdue.edu::eb6fe561-a503-4c28-a115-c8471bc93aad" providerId="AD" clId="Web-{67508358-E63F-4047-BBA1-EEA3EEA185EA}" dt="2023-11-24T20:47:52.574" v="185"/>
        <pc:sldMkLst>
          <pc:docMk/>
          <pc:sldMk cId="2505865949" sldId="258"/>
        </pc:sldMkLst>
        <pc:spChg chg="mod">
          <ac:chgData name="Davis, Zachariah Curtis" userId="S::davi1483@purdue.edu::eb6fe561-a503-4c28-a115-c8471bc93aad" providerId="AD" clId="Web-{67508358-E63F-4047-BBA1-EEA3EEA185EA}" dt="2023-11-24T20:47:45.558" v="184" actId="20577"/>
          <ac:spMkLst>
            <pc:docMk/>
            <pc:sldMk cId="2505865949" sldId="258"/>
            <ac:spMk id="2" creationId="{209BD9A5-EEEF-5914-1015-9214768AB277}"/>
          </ac:spMkLst>
        </pc:spChg>
      </pc:sldChg>
      <pc:sldChg chg="modSp new">
        <pc:chgData name="Davis, Zachariah Curtis" userId="S::davi1483@purdue.edu::eb6fe561-a503-4c28-a115-c8471bc93aad" providerId="AD" clId="Web-{67508358-E63F-4047-BBA1-EEA3EEA185EA}" dt="2023-11-24T20:48:20.730" v="200" actId="14100"/>
        <pc:sldMkLst>
          <pc:docMk/>
          <pc:sldMk cId="2876578354" sldId="258"/>
        </pc:sldMkLst>
        <pc:spChg chg="mod">
          <ac:chgData name="Davis, Zachariah Curtis" userId="S::davi1483@purdue.edu::eb6fe561-a503-4c28-a115-c8471bc93aad" providerId="AD" clId="Web-{67508358-E63F-4047-BBA1-EEA3EEA185EA}" dt="2023-11-24T20:48:08.230" v="198" actId="20577"/>
          <ac:spMkLst>
            <pc:docMk/>
            <pc:sldMk cId="2876578354" sldId="258"/>
            <ac:spMk id="2" creationId="{701709FB-AE93-D96A-53DA-7682293B995A}"/>
          </ac:spMkLst>
        </pc:spChg>
        <pc:spChg chg="mod">
          <ac:chgData name="Davis, Zachariah Curtis" userId="S::davi1483@purdue.edu::eb6fe561-a503-4c28-a115-c8471bc93aad" providerId="AD" clId="Web-{67508358-E63F-4047-BBA1-EEA3EEA185EA}" dt="2023-11-24T20:48:17.277" v="199" actId="14100"/>
          <ac:spMkLst>
            <pc:docMk/>
            <pc:sldMk cId="2876578354" sldId="258"/>
            <ac:spMk id="3" creationId="{ACAB7140-1B09-1689-7A24-4EE6E262D36B}"/>
          </ac:spMkLst>
        </pc:spChg>
        <pc:spChg chg="mod">
          <ac:chgData name="Davis, Zachariah Curtis" userId="S::davi1483@purdue.edu::eb6fe561-a503-4c28-a115-c8471bc93aad" providerId="AD" clId="Web-{67508358-E63F-4047-BBA1-EEA3EEA185EA}" dt="2023-11-24T20:48:20.730" v="200" actId="14100"/>
          <ac:spMkLst>
            <pc:docMk/>
            <pc:sldMk cId="2876578354" sldId="258"/>
            <ac:spMk id="4" creationId="{8CB8A817-BCF3-4D31-38A2-771C8565CB6C}"/>
          </ac:spMkLst>
        </pc:spChg>
      </pc:sldChg>
      <pc:sldMasterChg chg="del delSldLayout">
        <pc:chgData name="Davis, Zachariah Curtis" userId="S::davi1483@purdue.edu::eb6fe561-a503-4c28-a115-c8471bc93aad" providerId="AD" clId="Web-{67508358-E63F-4047-BBA1-EEA3EEA185EA}" dt="2023-11-24T20:38:56.156" v="1"/>
        <pc:sldMasterMkLst>
          <pc:docMk/>
          <pc:sldMasterMk cId="2460954070" sldId="2147483660"/>
        </pc:sldMasterMkLst>
        <pc:sldLayoutChg chg="del">
          <pc:chgData name="Davis, Zachariah Curtis" userId="S::davi1483@purdue.edu::eb6fe561-a503-4c28-a115-c8471bc93aad" providerId="AD" clId="Web-{67508358-E63F-4047-BBA1-EEA3EEA185EA}" dt="2023-11-24T20:38:56.156" v="1"/>
          <pc:sldLayoutMkLst>
            <pc:docMk/>
            <pc:sldMasterMk cId="2460954070" sldId="2147483660"/>
            <pc:sldLayoutMk cId="2385387890" sldId="2147483661"/>
          </pc:sldLayoutMkLst>
        </pc:sldLayoutChg>
        <pc:sldLayoutChg chg="del">
          <pc:chgData name="Davis, Zachariah Curtis" userId="S::davi1483@purdue.edu::eb6fe561-a503-4c28-a115-c8471bc93aad" providerId="AD" clId="Web-{67508358-E63F-4047-BBA1-EEA3EEA185EA}" dt="2023-11-24T20:38:56.156" v="1"/>
          <pc:sldLayoutMkLst>
            <pc:docMk/>
            <pc:sldMasterMk cId="2460954070" sldId="2147483660"/>
            <pc:sldLayoutMk cId="949138452" sldId="2147483662"/>
          </pc:sldLayoutMkLst>
        </pc:sldLayoutChg>
        <pc:sldLayoutChg chg="del">
          <pc:chgData name="Davis, Zachariah Curtis" userId="S::davi1483@purdue.edu::eb6fe561-a503-4c28-a115-c8471bc93aad" providerId="AD" clId="Web-{67508358-E63F-4047-BBA1-EEA3EEA185EA}" dt="2023-11-24T20:38:56.156" v="1"/>
          <pc:sldLayoutMkLst>
            <pc:docMk/>
            <pc:sldMasterMk cId="2460954070" sldId="2147483660"/>
            <pc:sldLayoutMk cId="2591524520" sldId="2147483663"/>
          </pc:sldLayoutMkLst>
        </pc:sldLayoutChg>
        <pc:sldLayoutChg chg="del">
          <pc:chgData name="Davis, Zachariah Curtis" userId="S::davi1483@purdue.edu::eb6fe561-a503-4c28-a115-c8471bc93aad" providerId="AD" clId="Web-{67508358-E63F-4047-BBA1-EEA3EEA185EA}" dt="2023-11-24T20:38:56.156" v="1"/>
          <pc:sldLayoutMkLst>
            <pc:docMk/>
            <pc:sldMasterMk cId="2460954070" sldId="2147483660"/>
            <pc:sldLayoutMk cId="1203092039" sldId="2147483664"/>
          </pc:sldLayoutMkLst>
        </pc:sldLayoutChg>
        <pc:sldLayoutChg chg="del">
          <pc:chgData name="Davis, Zachariah Curtis" userId="S::davi1483@purdue.edu::eb6fe561-a503-4c28-a115-c8471bc93aad" providerId="AD" clId="Web-{67508358-E63F-4047-BBA1-EEA3EEA185EA}" dt="2023-11-24T20:38:56.156" v="1"/>
          <pc:sldLayoutMkLst>
            <pc:docMk/>
            <pc:sldMasterMk cId="2460954070" sldId="2147483660"/>
            <pc:sldLayoutMk cId="3733172339" sldId="2147483665"/>
          </pc:sldLayoutMkLst>
        </pc:sldLayoutChg>
        <pc:sldLayoutChg chg="del">
          <pc:chgData name="Davis, Zachariah Curtis" userId="S::davi1483@purdue.edu::eb6fe561-a503-4c28-a115-c8471bc93aad" providerId="AD" clId="Web-{67508358-E63F-4047-BBA1-EEA3EEA185EA}" dt="2023-11-24T20:38:56.156" v="1"/>
          <pc:sldLayoutMkLst>
            <pc:docMk/>
            <pc:sldMasterMk cId="2460954070" sldId="2147483660"/>
            <pc:sldLayoutMk cId="3210312558" sldId="2147483666"/>
          </pc:sldLayoutMkLst>
        </pc:sldLayoutChg>
        <pc:sldLayoutChg chg="del">
          <pc:chgData name="Davis, Zachariah Curtis" userId="S::davi1483@purdue.edu::eb6fe561-a503-4c28-a115-c8471bc93aad" providerId="AD" clId="Web-{67508358-E63F-4047-BBA1-EEA3EEA185EA}" dt="2023-11-24T20:38:56.156" v="1"/>
          <pc:sldLayoutMkLst>
            <pc:docMk/>
            <pc:sldMasterMk cId="2460954070" sldId="2147483660"/>
            <pc:sldLayoutMk cId="3146388984" sldId="2147483667"/>
          </pc:sldLayoutMkLst>
        </pc:sldLayoutChg>
        <pc:sldLayoutChg chg="del">
          <pc:chgData name="Davis, Zachariah Curtis" userId="S::davi1483@purdue.edu::eb6fe561-a503-4c28-a115-c8471bc93aad" providerId="AD" clId="Web-{67508358-E63F-4047-BBA1-EEA3EEA185EA}" dt="2023-11-24T20:38:56.156" v="1"/>
          <pc:sldLayoutMkLst>
            <pc:docMk/>
            <pc:sldMasterMk cId="2460954070" sldId="2147483660"/>
            <pc:sldLayoutMk cId="3171841454" sldId="2147483668"/>
          </pc:sldLayoutMkLst>
        </pc:sldLayoutChg>
        <pc:sldLayoutChg chg="del">
          <pc:chgData name="Davis, Zachariah Curtis" userId="S::davi1483@purdue.edu::eb6fe561-a503-4c28-a115-c8471bc93aad" providerId="AD" clId="Web-{67508358-E63F-4047-BBA1-EEA3EEA185EA}" dt="2023-11-24T20:38:56.156" v="1"/>
          <pc:sldLayoutMkLst>
            <pc:docMk/>
            <pc:sldMasterMk cId="2460954070" sldId="2147483660"/>
            <pc:sldLayoutMk cId="1718958274" sldId="2147483669"/>
          </pc:sldLayoutMkLst>
        </pc:sldLayoutChg>
        <pc:sldLayoutChg chg="del">
          <pc:chgData name="Davis, Zachariah Curtis" userId="S::davi1483@purdue.edu::eb6fe561-a503-4c28-a115-c8471bc93aad" providerId="AD" clId="Web-{67508358-E63F-4047-BBA1-EEA3EEA185EA}" dt="2023-11-24T20:38:56.156" v="1"/>
          <pc:sldLayoutMkLst>
            <pc:docMk/>
            <pc:sldMasterMk cId="2460954070" sldId="2147483660"/>
            <pc:sldLayoutMk cId="2202905451" sldId="2147483670"/>
          </pc:sldLayoutMkLst>
        </pc:sldLayoutChg>
        <pc:sldLayoutChg chg="del">
          <pc:chgData name="Davis, Zachariah Curtis" userId="S::davi1483@purdue.edu::eb6fe561-a503-4c28-a115-c8471bc93aad" providerId="AD" clId="Web-{67508358-E63F-4047-BBA1-EEA3EEA185EA}" dt="2023-11-24T20:38:56.156" v="1"/>
          <pc:sldLayoutMkLst>
            <pc:docMk/>
            <pc:sldMasterMk cId="2460954070" sldId="2147483660"/>
            <pc:sldLayoutMk cId="3479445657" sldId="2147483671"/>
          </pc:sldLayoutMkLst>
        </pc:sldLayoutChg>
      </pc:sldMasterChg>
      <pc:sldMasterChg chg="add addSldLayout">
        <pc:chgData name="Davis, Zachariah Curtis" userId="S::davi1483@purdue.edu::eb6fe561-a503-4c28-a115-c8471bc93aad" providerId="AD" clId="Web-{67508358-E63F-4047-BBA1-EEA3EEA185EA}" dt="2023-11-24T20:38:56.156" v="1"/>
        <pc:sldMasterMkLst>
          <pc:docMk/>
          <pc:sldMasterMk cId="3257585196" sldId="2147483737"/>
        </pc:sldMasterMkLst>
        <pc:sldLayoutChg chg="add">
          <pc:chgData name="Davis, Zachariah Curtis" userId="S::davi1483@purdue.edu::eb6fe561-a503-4c28-a115-c8471bc93aad" providerId="AD" clId="Web-{67508358-E63F-4047-BBA1-EEA3EEA185EA}" dt="2023-11-24T20:38:56.156" v="1"/>
          <pc:sldLayoutMkLst>
            <pc:docMk/>
            <pc:sldMasterMk cId="3257585196" sldId="2147483737"/>
            <pc:sldLayoutMk cId="2204176512" sldId="2147483726"/>
          </pc:sldLayoutMkLst>
        </pc:sldLayoutChg>
        <pc:sldLayoutChg chg="add">
          <pc:chgData name="Davis, Zachariah Curtis" userId="S::davi1483@purdue.edu::eb6fe561-a503-4c28-a115-c8471bc93aad" providerId="AD" clId="Web-{67508358-E63F-4047-BBA1-EEA3EEA185EA}" dt="2023-11-24T20:38:56.156" v="1"/>
          <pc:sldLayoutMkLst>
            <pc:docMk/>
            <pc:sldMasterMk cId="3257585196" sldId="2147483737"/>
            <pc:sldLayoutMk cId="3588029351" sldId="2147483727"/>
          </pc:sldLayoutMkLst>
        </pc:sldLayoutChg>
        <pc:sldLayoutChg chg="add">
          <pc:chgData name="Davis, Zachariah Curtis" userId="S::davi1483@purdue.edu::eb6fe561-a503-4c28-a115-c8471bc93aad" providerId="AD" clId="Web-{67508358-E63F-4047-BBA1-EEA3EEA185EA}" dt="2023-11-24T20:38:56.156" v="1"/>
          <pc:sldLayoutMkLst>
            <pc:docMk/>
            <pc:sldMasterMk cId="3257585196" sldId="2147483737"/>
            <pc:sldLayoutMk cId="657105329" sldId="2147483728"/>
          </pc:sldLayoutMkLst>
        </pc:sldLayoutChg>
        <pc:sldLayoutChg chg="add">
          <pc:chgData name="Davis, Zachariah Curtis" userId="S::davi1483@purdue.edu::eb6fe561-a503-4c28-a115-c8471bc93aad" providerId="AD" clId="Web-{67508358-E63F-4047-BBA1-EEA3EEA185EA}" dt="2023-11-24T20:38:56.156" v="1"/>
          <pc:sldLayoutMkLst>
            <pc:docMk/>
            <pc:sldMasterMk cId="3257585196" sldId="2147483737"/>
            <pc:sldLayoutMk cId="3742551859" sldId="2147483729"/>
          </pc:sldLayoutMkLst>
        </pc:sldLayoutChg>
        <pc:sldLayoutChg chg="add">
          <pc:chgData name="Davis, Zachariah Curtis" userId="S::davi1483@purdue.edu::eb6fe561-a503-4c28-a115-c8471bc93aad" providerId="AD" clId="Web-{67508358-E63F-4047-BBA1-EEA3EEA185EA}" dt="2023-11-24T20:38:56.156" v="1"/>
          <pc:sldLayoutMkLst>
            <pc:docMk/>
            <pc:sldMasterMk cId="3257585196" sldId="2147483737"/>
            <pc:sldLayoutMk cId="4116473441" sldId="2147483730"/>
          </pc:sldLayoutMkLst>
        </pc:sldLayoutChg>
        <pc:sldLayoutChg chg="add">
          <pc:chgData name="Davis, Zachariah Curtis" userId="S::davi1483@purdue.edu::eb6fe561-a503-4c28-a115-c8471bc93aad" providerId="AD" clId="Web-{67508358-E63F-4047-BBA1-EEA3EEA185EA}" dt="2023-11-24T20:38:56.156" v="1"/>
          <pc:sldLayoutMkLst>
            <pc:docMk/>
            <pc:sldMasterMk cId="3257585196" sldId="2147483737"/>
            <pc:sldLayoutMk cId="1453242936" sldId="2147483731"/>
          </pc:sldLayoutMkLst>
        </pc:sldLayoutChg>
        <pc:sldLayoutChg chg="add">
          <pc:chgData name="Davis, Zachariah Curtis" userId="S::davi1483@purdue.edu::eb6fe561-a503-4c28-a115-c8471bc93aad" providerId="AD" clId="Web-{67508358-E63F-4047-BBA1-EEA3EEA185EA}" dt="2023-11-24T20:38:56.156" v="1"/>
          <pc:sldLayoutMkLst>
            <pc:docMk/>
            <pc:sldMasterMk cId="3257585196" sldId="2147483737"/>
            <pc:sldLayoutMk cId="1662703008" sldId="2147483732"/>
          </pc:sldLayoutMkLst>
        </pc:sldLayoutChg>
        <pc:sldLayoutChg chg="add">
          <pc:chgData name="Davis, Zachariah Curtis" userId="S::davi1483@purdue.edu::eb6fe561-a503-4c28-a115-c8471bc93aad" providerId="AD" clId="Web-{67508358-E63F-4047-BBA1-EEA3EEA185EA}" dt="2023-11-24T20:38:56.156" v="1"/>
          <pc:sldLayoutMkLst>
            <pc:docMk/>
            <pc:sldMasterMk cId="3257585196" sldId="2147483737"/>
            <pc:sldLayoutMk cId="2728427620" sldId="2147483733"/>
          </pc:sldLayoutMkLst>
        </pc:sldLayoutChg>
        <pc:sldLayoutChg chg="add">
          <pc:chgData name="Davis, Zachariah Curtis" userId="S::davi1483@purdue.edu::eb6fe561-a503-4c28-a115-c8471bc93aad" providerId="AD" clId="Web-{67508358-E63F-4047-BBA1-EEA3EEA185EA}" dt="2023-11-24T20:38:56.156" v="1"/>
          <pc:sldLayoutMkLst>
            <pc:docMk/>
            <pc:sldMasterMk cId="3257585196" sldId="2147483737"/>
            <pc:sldLayoutMk cId="832116097" sldId="2147483734"/>
          </pc:sldLayoutMkLst>
        </pc:sldLayoutChg>
        <pc:sldLayoutChg chg="add">
          <pc:chgData name="Davis, Zachariah Curtis" userId="S::davi1483@purdue.edu::eb6fe561-a503-4c28-a115-c8471bc93aad" providerId="AD" clId="Web-{67508358-E63F-4047-BBA1-EEA3EEA185EA}" dt="2023-11-24T20:38:56.156" v="1"/>
          <pc:sldLayoutMkLst>
            <pc:docMk/>
            <pc:sldMasterMk cId="3257585196" sldId="2147483737"/>
            <pc:sldLayoutMk cId="1838339786" sldId="2147483735"/>
          </pc:sldLayoutMkLst>
        </pc:sldLayoutChg>
        <pc:sldLayoutChg chg="add">
          <pc:chgData name="Davis, Zachariah Curtis" userId="S::davi1483@purdue.edu::eb6fe561-a503-4c28-a115-c8471bc93aad" providerId="AD" clId="Web-{67508358-E63F-4047-BBA1-EEA3EEA185EA}" dt="2023-11-24T20:38:56.156" v="1"/>
          <pc:sldLayoutMkLst>
            <pc:docMk/>
            <pc:sldMasterMk cId="3257585196" sldId="2147483737"/>
            <pc:sldLayoutMk cId="1192177341" sldId="2147483736"/>
          </pc:sldLayoutMkLst>
        </pc:sldLayoutChg>
      </pc:sldMasterChg>
    </pc:docChg>
  </pc:docChgLst>
  <pc:docChgLst>
    <pc:chgData name="Davis, Zachariah Curtis" userId="S::davi1483@purdue.edu::eb6fe561-a503-4c28-a115-c8471bc93aad" providerId="AD" clId="Web-{C5AB33CD-5213-A4CD-73B7-CAD86704A702}"/>
    <pc:docChg chg="modSld">
      <pc:chgData name="Davis, Zachariah Curtis" userId="S::davi1483@purdue.edu::eb6fe561-a503-4c28-a115-c8471bc93aad" providerId="AD" clId="Web-{C5AB33CD-5213-A4CD-73B7-CAD86704A702}" dt="2023-11-24T20:59:13.591" v="770" actId="20577"/>
      <pc:docMkLst>
        <pc:docMk/>
      </pc:docMkLst>
      <pc:sldChg chg="addSp modSp">
        <pc:chgData name="Davis, Zachariah Curtis" userId="S::davi1483@purdue.edu::eb6fe561-a503-4c28-a115-c8471bc93aad" providerId="AD" clId="Web-{C5AB33CD-5213-A4CD-73B7-CAD86704A702}" dt="2023-11-24T20:59:13.591" v="770" actId="20577"/>
        <pc:sldMkLst>
          <pc:docMk/>
          <pc:sldMk cId="2876578354" sldId="258"/>
        </pc:sldMkLst>
        <pc:spChg chg="mod">
          <ac:chgData name="Davis, Zachariah Curtis" userId="S::davi1483@purdue.edu::eb6fe561-a503-4c28-a115-c8471bc93aad" providerId="AD" clId="Web-{C5AB33CD-5213-A4CD-73B7-CAD86704A702}" dt="2023-11-24T20:59:13.591" v="770" actId="20577"/>
          <ac:spMkLst>
            <pc:docMk/>
            <pc:sldMk cId="2876578354" sldId="258"/>
            <ac:spMk id="2" creationId="{701709FB-AE93-D96A-53DA-7682293B995A}"/>
          </ac:spMkLst>
        </pc:spChg>
        <pc:spChg chg="mod">
          <ac:chgData name="Davis, Zachariah Curtis" userId="S::davi1483@purdue.edu::eb6fe561-a503-4c28-a115-c8471bc93aad" providerId="AD" clId="Web-{C5AB33CD-5213-A4CD-73B7-CAD86704A702}" dt="2023-11-24T20:58:19.730" v="731" actId="20577"/>
          <ac:spMkLst>
            <pc:docMk/>
            <pc:sldMk cId="2876578354" sldId="258"/>
            <ac:spMk id="3" creationId="{ACAB7140-1B09-1689-7A24-4EE6E262D36B}"/>
          </ac:spMkLst>
        </pc:spChg>
        <pc:spChg chg="mod">
          <ac:chgData name="Davis, Zachariah Curtis" userId="S::davi1483@purdue.edu::eb6fe561-a503-4c28-a115-c8471bc93aad" providerId="AD" clId="Web-{C5AB33CD-5213-A4CD-73B7-CAD86704A702}" dt="2023-11-24T20:59:04.356" v="768" actId="20577"/>
          <ac:spMkLst>
            <pc:docMk/>
            <pc:sldMk cId="2876578354" sldId="258"/>
            <ac:spMk id="4" creationId="{8CB8A817-BCF3-4D31-38A2-771C8565CB6C}"/>
          </ac:spMkLst>
        </pc:spChg>
        <pc:spChg chg="add mod">
          <ac:chgData name="Davis, Zachariah Curtis" userId="S::davi1483@purdue.edu::eb6fe561-a503-4c28-a115-c8471bc93aad" providerId="AD" clId="Web-{C5AB33CD-5213-A4CD-73B7-CAD86704A702}" dt="2023-11-24T20:49:47.945" v="71" actId="1076"/>
          <ac:spMkLst>
            <pc:docMk/>
            <pc:sldMk cId="2876578354" sldId="258"/>
            <ac:spMk id="5" creationId="{D93F70A9-BDAF-07FE-6341-4B6102B15538}"/>
          </ac:spMkLst>
        </pc:spChg>
      </pc:sldChg>
    </pc:docChg>
  </pc:docChgLst>
  <pc:docChgLst>
    <pc:chgData name="Davis, Zachariah Curtis" userId="S::davi1483@purdue.edu::eb6fe561-a503-4c28-a115-c8471bc93aad" providerId="AD" clId="Web-{C29D07C2-0933-E09F-8C62-E87ADFF6F7E9}"/>
    <pc:docChg chg="modSld">
      <pc:chgData name="Davis, Zachariah Curtis" userId="S::davi1483@purdue.edu::eb6fe561-a503-4c28-a115-c8471bc93aad" providerId="AD" clId="Web-{C29D07C2-0933-E09F-8C62-E87ADFF6F7E9}" dt="2023-12-07T20:30:15.667" v="207"/>
      <pc:docMkLst>
        <pc:docMk/>
      </pc:docMkLst>
      <pc:sldChg chg="modNotes">
        <pc:chgData name="Davis, Zachariah Curtis" userId="S::davi1483@purdue.edu::eb6fe561-a503-4c28-a115-c8471bc93aad" providerId="AD" clId="Web-{C29D07C2-0933-E09F-8C62-E87ADFF6F7E9}" dt="2023-12-07T20:30:15.667" v="207"/>
        <pc:sldMkLst>
          <pc:docMk/>
          <pc:sldMk cId="2434174712" sldId="267"/>
        </pc:sldMkLst>
      </pc:sldChg>
    </pc:docChg>
  </pc:docChgLst>
  <pc:docChgLst>
    <pc:chgData name="Davis, Zachariah Curtis" userId="S::davi1483@purdue.edu::eb6fe561-a503-4c28-a115-c8471bc93aad" providerId="AD" clId="Web-{150D753A-DD8B-45C6-8D17-1FBC151888DC}"/>
    <pc:docChg chg="modSld sldOrd">
      <pc:chgData name="Davis, Zachariah Curtis" userId="S::davi1483@purdue.edu::eb6fe561-a503-4c28-a115-c8471bc93aad" providerId="AD" clId="Web-{150D753A-DD8B-45C6-8D17-1FBC151888DC}" dt="2023-12-04T23:04:08.121" v="19" actId="20577"/>
      <pc:docMkLst>
        <pc:docMk/>
      </pc:docMkLst>
      <pc:sldChg chg="ord">
        <pc:chgData name="Davis, Zachariah Curtis" userId="S::davi1483@purdue.edu::eb6fe561-a503-4c28-a115-c8471bc93aad" providerId="AD" clId="Web-{150D753A-DD8B-45C6-8D17-1FBC151888DC}" dt="2023-12-04T22:50:25.351" v="0"/>
        <pc:sldMkLst>
          <pc:docMk/>
          <pc:sldMk cId="2297372512" sldId="272"/>
        </pc:sldMkLst>
      </pc:sldChg>
      <pc:sldChg chg="modSp">
        <pc:chgData name="Davis, Zachariah Curtis" userId="S::davi1483@purdue.edu::eb6fe561-a503-4c28-a115-c8471bc93aad" providerId="AD" clId="Web-{150D753A-DD8B-45C6-8D17-1FBC151888DC}" dt="2023-12-04T23:03:33.246" v="14" actId="1076"/>
        <pc:sldMkLst>
          <pc:docMk/>
          <pc:sldMk cId="2746272166" sldId="273"/>
        </pc:sldMkLst>
        <pc:picChg chg="mod">
          <ac:chgData name="Davis, Zachariah Curtis" userId="S::davi1483@purdue.edu::eb6fe561-a503-4c28-a115-c8471bc93aad" providerId="AD" clId="Web-{150D753A-DD8B-45C6-8D17-1FBC151888DC}" dt="2023-12-04T23:03:33.246" v="14" actId="1076"/>
          <ac:picMkLst>
            <pc:docMk/>
            <pc:sldMk cId="2746272166" sldId="273"/>
            <ac:picMk id="13" creationId="{E1B6ABBE-99A6-84B1-E490-4E91606A0B44}"/>
          </ac:picMkLst>
        </pc:picChg>
      </pc:sldChg>
      <pc:sldChg chg="modSp">
        <pc:chgData name="Davis, Zachariah Curtis" userId="S::davi1483@purdue.edu::eb6fe561-a503-4c28-a115-c8471bc93aad" providerId="AD" clId="Web-{150D753A-DD8B-45C6-8D17-1FBC151888DC}" dt="2023-12-04T22:58:07.159" v="9" actId="20577"/>
        <pc:sldMkLst>
          <pc:docMk/>
          <pc:sldMk cId="2484590075" sldId="276"/>
        </pc:sldMkLst>
        <pc:spChg chg="mod">
          <ac:chgData name="Davis, Zachariah Curtis" userId="S::davi1483@purdue.edu::eb6fe561-a503-4c28-a115-c8471bc93aad" providerId="AD" clId="Web-{150D753A-DD8B-45C6-8D17-1FBC151888DC}" dt="2023-12-04T22:58:07.159" v="9" actId="20577"/>
          <ac:spMkLst>
            <pc:docMk/>
            <pc:sldMk cId="2484590075" sldId="276"/>
            <ac:spMk id="10" creationId="{567FAE59-C782-CD69-C3C6-D0AD08D9AB6A}"/>
          </ac:spMkLst>
        </pc:spChg>
      </pc:sldChg>
      <pc:sldChg chg="modSp">
        <pc:chgData name="Davis, Zachariah Curtis" userId="S::davi1483@purdue.edu::eb6fe561-a503-4c28-a115-c8471bc93aad" providerId="AD" clId="Web-{150D753A-DD8B-45C6-8D17-1FBC151888DC}" dt="2023-12-04T22:58:11.285" v="10" actId="20577"/>
        <pc:sldMkLst>
          <pc:docMk/>
          <pc:sldMk cId="2493911876" sldId="277"/>
        </pc:sldMkLst>
        <pc:spChg chg="mod">
          <ac:chgData name="Davis, Zachariah Curtis" userId="S::davi1483@purdue.edu::eb6fe561-a503-4c28-a115-c8471bc93aad" providerId="AD" clId="Web-{150D753A-DD8B-45C6-8D17-1FBC151888DC}" dt="2023-12-04T22:58:11.285" v="10" actId="20577"/>
          <ac:spMkLst>
            <pc:docMk/>
            <pc:sldMk cId="2493911876" sldId="277"/>
            <ac:spMk id="2" creationId="{6C98B2BF-5B34-66BB-66D3-9E3769F5E1A9}"/>
          </ac:spMkLst>
        </pc:spChg>
      </pc:sldChg>
      <pc:sldChg chg="modSp">
        <pc:chgData name="Davis, Zachariah Curtis" userId="S::davi1483@purdue.edu::eb6fe561-a503-4c28-a115-c8471bc93aad" providerId="AD" clId="Web-{150D753A-DD8B-45C6-8D17-1FBC151888DC}" dt="2023-12-04T23:04:08.121" v="19" actId="20577"/>
        <pc:sldMkLst>
          <pc:docMk/>
          <pc:sldMk cId="1144011172" sldId="278"/>
        </pc:sldMkLst>
        <pc:spChg chg="mod">
          <ac:chgData name="Davis, Zachariah Curtis" userId="S::davi1483@purdue.edu::eb6fe561-a503-4c28-a115-c8471bc93aad" providerId="AD" clId="Web-{150D753A-DD8B-45C6-8D17-1FBC151888DC}" dt="2023-12-04T23:04:08.121" v="19" actId="20577"/>
          <ac:spMkLst>
            <pc:docMk/>
            <pc:sldMk cId="1144011172" sldId="278"/>
            <ac:spMk id="6" creationId="{F24A2253-DB08-297D-4239-F3ED8D43DC66}"/>
          </ac:spMkLst>
        </pc:spChg>
      </pc:sldChg>
    </pc:docChg>
  </pc:docChgLst>
  <pc:docChgLst>
    <pc:chgData name="Davis, Zachariah Curtis" userId="S::davi1483@purdue.edu::eb6fe561-a503-4c28-a115-c8471bc93aad" providerId="AD" clId="Web-{C4576E24-554E-DCF7-96D0-F21FC4885252}"/>
    <pc:docChg chg="modSld">
      <pc:chgData name="Davis, Zachariah Curtis" userId="S::davi1483@purdue.edu::eb6fe561-a503-4c28-a115-c8471bc93aad" providerId="AD" clId="Web-{C4576E24-554E-DCF7-96D0-F21FC4885252}" dt="2023-12-03T02:28:28.804" v="6" actId="1076"/>
      <pc:docMkLst>
        <pc:docMk/>
      </pc:docMkLst>
      <pc:sldChg chg="addSp modSp">
        <pc:chgData name="Davis, Zachariah Curtis" userId="S::davi1483@purdue.edu::eb6fe561-a503-4c28-a115-c8471bc93aad" providerId="AD" clId="Web-{C4576E24-554E-DCF7-96D0-F21FC4885252}" dt="2023-12-03T02:28:28.804" v="6" actId="1076"/>
        <pc:sldMkLst>
          <pc:docMk/>
          <pc:sldMk cId="4286286350" sldId="262"/>
        </pc:sldMkLst>
        <pc:picChg chg="add mod">
          <ac:chgData name="Davis, Zachariah Curtis" userId="S::davi1483@purdue.edu::eb6fe561-a503-4c28-a115-c8471bc93aad" providerId="AD" clId="Web-{C4576E24-554E-DCF7-96D0-F21FC4885252}" dt="2023-12-03T02:28:28.804" v="6" actId="1076"/>
          <ac:picMkLst>
            <pc:docMk/>
            <pc:sldMk cId="4286286350" sldId="262"/>
            <ac:picMk id="4" creationId="{938381BB-1BB4-E3BA-D98F-5B45DE54322B}"/>
          </ac:picMkLst>
        </pc:picChg>
        <pc:picChg chg="mod">
          <ac:chgData name="Davis, Zachariah Curtis" userId="S::davi1483@purdue.edu::eb6fe561-a503-4c28-a115-c8471bc93aad" providerId="AD" clId="Web-{C4576E24-554E-DCF7-96D0-F21FC4885252}" dt="2023-12-03T02:28:23.132" v="4" actId="14100"/>
          <ac:picMkLst>
            <pc:docMk/>
            <pc:sldMk cId="4286286350" sldId="262"/>
            <ac:picMk id="5" creationId="{66A4DCD2-D7EE-4F5D-EC1D-98097E8DB8BA}"/>
          </ac:picMkLst>
        </pc:picChg>
      </pc:sldChg>
    </pc:docChg>
  </pc:docChgLst>
  <pc:docChgLst>
    <pc:chgData name="Gupta, Saksham" userId="S::gupta678@purdue.edu::3d373abc-f9ca-40c2-b8d8-eabd0fb8a58a" providerId="AD" clId="Web-{9B880697-28A3-FB57-74AE-0B541BB0F65C}"/>
    <pc:docChg chg="addSld modSld">
      <pc:chgData name="Gupta, Saksham" userId="S::gupta678@purdue.edu::3d373abc-f9ca-40c2-b8d8-eabd0fb8a58a" providerId="AD" clId="Web-{9B880697-28A3-FB57-74AE-0B541BB0F65C}" dt="2023-12-02T21:14:04.464" v="303" actId="20577"/>
      <pc:docMkLst>
        <pc:docMk/>
      </pc:docMkLst>
      <pc:sldChg chg="modSp modCm">
        <pc:chgData name="Gupta, Saksham" userId="S::gupta678@purdue.edu::3d373abc-f9ca-40c2-b8d8-eabd0fb8a58a" providerId="AD" clId="Web-{9B880697-28A3-FB57-74AE-0B541BB0F65C}" dt="2023-12-02T21:14:04.464" v="303" actId="20577"/>
        <pc:sldMkLst>
          <pc:docMk/>
          <pc:sldMk cId="2487806461" sldId="259"/>
        </pc:sldMkLst>
        <pc:spChg chg="mod">
          <ac:chgData name="Gupta, Saksham" userId="S::gupta678@purdue.edu::3d373abc-f9ca-40c2-b8d8-eabd0fb8a58a" providerId="AD" clId="Web-{9B880697-28A3-FB57-74AE-0B541BB0F65C}" dt="2023-12-02T21:14:04.464" v="303" actId="20577"/>
          <ac:spMkLst>
            <pc:docMk/>
            <pc:sldMk cId="2487806461" sldId="259"/>
            <ac:spMk id="3" creationId="{ACAB7140-1B09-1689-7A24-4EE6E262D36B}"/>
          </ac:spMkLst>
        </pc:spChg>
        <pc:extLst>
          <p:ext xmlns:p="http://schemas.openxmlformats.org/presentationml/2006/main" uri="{D6D511B9-2390-475A-947B-AFAB55BFBCF1}">
            <pc226:cmChg xmlns:pc226="http://schemas.microsoft.com/office/powerpoint/2022/06/main/command" chg="mod">
              <pc226:chgData name="Gupta, Saksham" userId="S::gupta678@purdue.edu::3d373abc-f9ca-40c2-b8d8-eabd0fb8a58a" providerId="AD" clId="Web-{9B880697-28A3-FB57-74AE-0B541BB0F65C}" dt="2023-12-02T21:07:37.298" v="302" actId="20577"/>
              <pc2:cmMkLst xmlns:pc2="http://schemas.microsoft.com/office/powerpoint/2019/9/main/command">
                <pc:docMk/>
                <pc:sldMk cId="2487806461" sldId="259"/>
                <pc2:cmMk id="{6D5F6A17-CA82-44D6-990C-AB7B62823249}"/>
              </pc2:cmMkLst>
            </pc226:cmChg>
          </p:ext>
        </pc:extLst>
      </pc:sldChg>
      <pc:sldChg chg="modSp">
        <pc:chgData name="Gupta, Saksham" userId="S::gupta678@purdue.edu::3d373abc-f9ca-40c2-b8d8-eabd0fb8a58a" providerId="AD" clId="Web-{9B880697-28A3-FB57-74AE-0B541BB0F65C}" dt="2023-12-02T18:54:59.666" v="97" actId="20577"/>
        <pc:sldMkLst>
          <pc:docMk/>
          <pc:sldMk cId="4018284880" sldId="261"/>
        </pc:sldMkLst>
        <pc:spChg chg="mod">
          <ac:chgData name="Gupta, Saksham" userId="S::gupta678@purdue.edu::3d373abc-f9ca-40c2-b8d8-eabd0fb8a58a" providerId="AD" clId="Web-{9B880697-28A3-FB57-74AE-0B541BB0F65C}" dt="2023-12-02T18:54:59.666" v="97" actId="20577"/>
          <ac:spMkLst>
            <pc:docMk/>
            <pc:sldMk cId="4018284880" sldId="261"/>
            <ac:spMk id="3" creationId="{4D128F21-745E-695D-4FA4-8053EC39378D}"/>
          </ac:spMkLst>
        </pc:spChg>
        <pc:spChg chg="mod">
          <ac:chgData name="Gupta, Saksham" userId="S::gupta678@purdue.edu::3d373abc-f9ca-40c2-b8d8-eabd0fb8a58a" providerId="AD" clId="Web-{9B880697-28A3-FB57-74AE-0B541BB0F65C}" dt="2023-12-02T18:21:25.965" v="86" actId="14100"/>
          <ac:spMkLst>
            <pc:docMk/>
            <pc:sldMk cId="4018284880" sldId="261"/>
            <ac:spMk id="19" creationId="{FECCD46B-1C28-EE96-27F5-F77610C92530}"/>
          </ac:spMkLst>
        </pc:spChg>
      </pc:sldChg>
      <pc:sldChg chg="modSp">
        <pc:chgData name="Gupta, Saksham" userId="S::gupta678@purdue.edu::3d373abc-f9ca-40c2-b8d8-eabd0fb8a58a" providerId="AD" clId="Web-{9B880697-28A3-FB57-74AE-0B541BB0F65C}" dt="2023-12-02T19:02:31.689" v="284" actId="20577"/>
        <pc:sldMkLst>
          <pc:docMk/>
          <pc:sldMk cId="1610578556" sldId="263"/>
        </pc:sldMkLst>
        <pc:spChg chg="mod">
          <ac:chgData name="Gupta, Saksham" userId="S::gupta678@purdue.edu::3d373abc-f9ca-40c2-b8d8-eabd0fb8a58a" providerId="AD" clId="Web-{9B880697-28A3-FB57-74AE-0B541BB0F65C}" dt="2023-12-02T19:02:31.689" v="284" actId="20577"/>
          <ac:spMkLst>
            <pc:docMk/>
            <pc:sldMk cId="1610578556" sldId="263"/>
            <ac:spMk id="3" creationId="{4D128F21-745E-695D-4FA4-8053EC39378D}"/>
          </ac:spMkLst>
        </pc:spChg>
      </pc:sldChg>
      <pc:sldChg chg="addSp delSp modSp add replId">
        <pc:chgData name="Gupta, Saksham" userId="S::gupta678@purdue.edu::3d373abc-f9ca-40c2-b8d8-eabd0fb8a58a" providerId="AD" clId="Web-{9B880697-28A3-FB57-74AE-0B541BB0F65C}" dt="2023-12-02T18:56:01.860" v="114" actId="1076"/>
        <pc:sldMkLst>
          <pc:docMk/>
          <pc:sldMk cId="1143196627" sldId="264"/>
        </pc:sldMkLst>
        <pc:spChg chg="mod">
          <ac:chgData name="Gupta, Saksham" userId="S::gupta678@purdue.edu::3d373abc-f9ca-40c2-b8d8-eabd0fb8a58a" providerId="AD" clId="Web-{9B880697-28A3-FB57-74AE-0B541BB0F65C}" dt="2023-12-02T18:55:23.058" v="104" actId="20577"/>
          <ac:spMkLst>
            <pc:docMk/>
            <pc:sldMk cId="1143196627" sldId="264"/>
            <ac:spMk id="3" creationId="{526F051C-21C4-B3E1-E752-6ACC205A0B21}"/>
          </ac:spMkLst>
        </pc:spChg>
        <pc:spChg chg="mod">
          <ac:chgData name="Gupta, Saksham" userId="S::gupta678@purdue.edu::3d373abc-f9ca-40c2-b8d8-eabd0fb8a58a" providerId="AD" clId="Web-{9B880697-28A3-FB57-74AE-0B541BB0F65C}" dt="2023-12-02T18:55:30.418" v="109" actId="14100"/>
          <ac:spMkLst>
            <pc:docMk/>
            <pc:sldMk cId="1143196627" sldId="264"/>
            <ac:spMk id="6" creationId="{F24A2253-DB08-297D-4239-F3ED8D43DC66}"/>
          </ac:spMkLst>
        </pc:spChg>
        <pc:picChg chg="add mod">
          <ac:chgData name="Gupta, Saksham" userId="S::gupta678@purdue.edu::3d373abc-f9ca-40c2-b8d8-eabd0fb8a58a" providerId="AD" clId="Web-{9B880697-28A3-FB57-74AE-0B541BB0F65C}" dt="2023-12-02T18:56:01.860" v="114" actId="1076"/>
          <ac:picMkLst>
            <pc:docMk/>
            <pc:sldMk cId="1143196627" sldId="264"/>
            <ac:picMk id="4" creationId="{4A5E6B94-B8A8-C1BC-F8AD-D8ABBAD2C0CE}"/>
          </ac:picMkLst>
        </pc:picChg>
        <pc:picChg chg="del">
          <ac:chgData name="Gupta, Saksham" userId="S::gupta678@purdue.edu::3d373abc-f9ca-40c2-b8d8-eabd0fb8a58a" providerId="AD" clId="Web-{9B880697-28A3-FB57-74AE-0B541BB0F65C}" dt="2023-12-02T18:55:24.214" v="105"/>
          <ac:picMkLst>
            <pc:docMk/>
            <pc:sldMk cId="1143196627" sldId="264"/>
            <ac:picMk id="5" creationId="{66A4DCD2-D7EE-4F5D-EC1D-98097E8DB8BA}"/>
          </ac:picMkLst>
        </pc:picChg>
      </pc:sldChg>
    </pc:docChg>
  </pc:docChgLst>
  <pc:docChgLst>
    <pc:chgData name="Davis, Zachariah Curtis" userId="S::davi1483@purdue.edu::eb6fe561-a503-4c28-a115-c8471bc93aad" providerId="AD" clId="Web-{78FAF2CD-6EC1-683B-9C9E-DBB9BD904188}"/>
    <pc:docChg chg="modSld">
      <pc:chgData name="Davis, Zachariah Curtis" userId="S::davi1483@purdue.edu::eb6fe561-a503-4c28-a115-c8471bc93aad" providerId="AD" clId="Web-{78FAF2CD-6EC1-683B-9C9E-DBB9BD904188}" dt="2023-12-03T20:35:15.005" v="75" actId="1076"/>
      <pc:docMkLst>
        <pc:docMk/>
      </pc:docMkLst>
      <pc:sldChg chg="modSp">
        <pc:chgData name="Davis, Zachariah Curtis" userId="S::davi1483@purdue.edu::eb6fe561-a503-4c28-a115-c8471bc93aad" providerId="AD" clId="Web-{78FAF2CD-6EC1-683B-9C9E-DBB9BD904188}" dt="2023-12-03T20:35:15.005" v="75" actId="1076"/>
        <pc:sldMkLst>
          <pc:docMk/>
          <pc:sldMk cId="3681406369" sldId="266"/>
        </pc:sldMkLst>
        <pc:spChg chg="mod">
          <ac:chgData name="Davis, Zachariah Curtis" userId="S::davi1483@purdue.edu::eb6fe561-a503-4c28-a115-c8471bc93aad" providerId="AD" clId="Web-{78FAF2CD-6EC1-683B-9C9E-DBB9BD904188}" dt="2023-12-03T20:35:03.770" v="72" actId="20577"/>
          <ac:spMkLst>
            <pc:docMk/>
            <pc:sldMk cId="3681406369" sldId="266"/>
            <ac:spMk id="3" creationId="{579B0AE0-D92F-070E-F12F-4371EF46F5C6}"/>
          </ac:spMkLst>
        </pc:spChg>
        <pc:spChg chg="mod">
          <ac:chgData name="Davis, Zachariah Curtis" userId="S::davi1483@purdue.edu::eb6fe561-a503-4c28-a115-c8471bc93aad" providerId="AD" clId="Web-{78FAF2CD-6EC1-683B-9C9E-DBB9BD904188}" dt="2023-12-03T20:35:03.770" v="72" actId="20577"/>
          <ac:spMkLst>
            <pc:docMk/>
            <pc:sldMk cId="3681406369" sldId="266"/>
            <ac:spMk id="4" creationId="{D479C4EF-1944-56F6-AC35-83EDEA068B7B}"/>
          </ac:spMkLst>
        </pc:spChg>
        <pc:picChg chg="mod">
          <ac:chgData name="Davis, Zachariah Curtis" userId="S::davi1483@purdue.edu::eb6fe561-a503-4c28-a115-c8471bc93aad" providerId="AD" clId="Web-{78FAF2CD-6EC1-683B-9C9E-DBB9BD904188}" dt="2023-12-03T20:34:18.642" v="20" actId="1076"/>
          <ac:picMkLst>
            <pc:docMk/>
            <pc:sldMk cId="3681406369" sldId="266"/>
            <ac:picMk id="5" creationId="{1AFF83EA-5C7E-E318-6736-830A2EA2F14C}"/>
          </ac:picMkLst>
        </pc:picChg>
        <pc:picChg chg="mod">
          <ac:chgData name="Davis, Zachariah Curtis" userId="S::davi1483@purdue.edu::eb6fe561-a503-4c28-a115-c8471bc93aad" providerId="AD" clId="Web-{78FAF2CD-6EC1-683B-9C9E-DBB9BD904188}" dt="2023-12-03T20:34:29.627" v="22" actId="1076"/>
          <ac:picMkLst>
            <pc:docMk/>
            <pc:sldMk cId="3681406369" sldId="266"/>
            <ac:picMk id="6" creationId="{CCE92F17-06C9-C8E7-3AC7-228CD19362D9}"/>
          </ac:picMkLst>
        </pc:picChg>
        <pc:picChg chg="mod">
          <ac:chgData name="Davis, Zachariah Curtis" userId="S::davi1483@purdue.edu::eb6fe561-a503-4c28-a115-c8471bc93aad" providerId="AD" clId="Web-{78FAF2CD-6EC1-683B-9C9E-DBB9BD904188}" dt="2023-12-03T20:35:15.005" v="75" actId="1076"/>
          <ac:picMkLst>
            <pc:docMk/>
            <pc:sldMk cId="3681406369" sldId="266"/>
            <ac:picMk id="7" creationId="{EC32BDDF-C013-34AE-3429-D4FEB9498C42}"/>
          </ac:picMkLst>
        </pc:picChg>
      </pc:sldChg>
    </pc:docChg>
  </pc:docChgLst>
  <pc:docChgLst>
    <pc:chgData name="Davis, Zachariah Curtis" userId="S::davi1483@purdue.edu::eb6fe561-a503-4c28-a115-c8471bc93aad" providerId="AD" clId="Web-{91DEC1A7-6D31-E868-E959-9052B887931C}"/>
    <pc:docChg chg="modSld">
      <pc:chgData name="Davis, Zachariah Curtis" userId="S::davi1483@purdue.edu::eb6fe561-a503-4c28-a115-c8471bc93aad" providerId="AD" clId="Web-{91DEC1A7-6D31-E868-E959-9052B887931C}" dt="2023-12-05T04:42:23.179" v="52" actId="20577"/>
      <pc:docMkLst>
        <pc:docMk/>
      </pc:docMkLst>
      <pc:sldChg chg="delCm">
        <pc:chgData name="Davis, Zachariah Curtis" userId="S::davi1483@purdue.edu::eb6fe561-a503-4c28-a115-c8471bc93aad" providerId="AD" clId="Web-{91DEC1A7-6D31-E868-E959-9052B887931C}" dt="2023-12-05T04:29:15.754" v="0"/>
        <pc:sldMkLst>
          <pc:docMk/>
          <pc:sldMk cId="2878029211" sldId="257"/>
        </pc:sldMkLst>
        <pc:extLst>
          <p:ext xmlns:p="http://schemas.openxmlformats.org/presentationml/2006/main" uri="{D6D511B9-2390-475A-947B-AFAB55BFBCF1}">
            <pc226:cmChg xmlns:pc226="http://schemas.microsoft.com/office/powerpoint/2022/06/main/command" chg="del">
              <pc226:chgData name="Davis, Zachariah Curtis" userId="S::davi1483@purdue.edu::eb6fe561-a503-4c28-a115-c8471bc93aad" providerId="AD" clId="Web-{91DEC1A7-6D31-E868-E959-9052B887931C}" dt="2023-12-05T04:29:15.754" v="0"/>
              <pc2:cmMkLst xmlns:pc2="http://schemas.microsoft.com/office/powerpoint/2019/9/main/command">
                <pc:docMk/>
                <pc:sldMk cId="2878029211" sldId="257"/>
                <pc2:cmMk id="{CB0F58E3-957E-4D21-931A-25549AADD4C4}"/>
              </pc2:cmMkLst>
            </pc226:cmChg>
          </p:ext>
        </pc:extLst>
      </pc:sldChg>
      <pc:sldChg chg="addSp delSp modSp mod setBg delCm modCm">
        <pc:chgData name="Davis, Zachariah Curtis" userId="S::davi1483@purdue.edu::eb6fe561-a503-4c28-a115-c8471bc93aad" providerId="AD" clId="Web-{91DEC1A7-6D31-E868-E959-9052B887931C}" dt="2023-12-05T04:34:08.199" v="40" actId="1076"/>
        <pc:sldMkLst>
          <pc:docMk/>
          <pc:sldMk cId="3948051231" sldId="260"/>
        </pc:sldMkLst>
        <pc:spChg chg="mod">
          <ac:chgData name="Davis, Zachariah Curtis" userId="S::davi1483@purdue.edu::eb6fe561-a503-4c28-a115-c8471bc93aad" providerId="AD" clId="Web-{91DEC1A7-6D31-E868-E959-9052B887931C}" dt="2023-12-05T04:33:41.620" v="38" actId="1076"/>
          <ac:spMkLst>
            <pc:docMk/>
            <pc:sldMk cId="3948051231" sldId="260"/>
            <ac:spMk id="2" creationId="{55F89D45-96EB-A5C5-D0DE-B62B4184D9D3}"/>
          </ac:spMkLst>
        </pc:spChg>
        <pc:spChg chg="del">
          <ac:chgData name="Davis, Zachariah Curtis" userId="S::davi1483@purdue.edu::eb6fe561-a503-4c28-a115-c8471bc93aad" providerId="AD" clId="Web-{91DEC1A7-6D31-E868-E959-9052B887931C}" dt="2023-12-05T04:31:51.899" v="22"/>
          <ac:spMkLst>
            <pc:docMk/>
            <pc:sldMk cId="3948051231" sldId="260"/>
            <ac:spMk id="3" creationId="{AB74641F-F2F6-3C6B-553B-8F80FF65C960}"/>
          </ac:spMkLst>
        </pc:spChg>
        <pc:spChg chg="del mod">
          <ac:chgData name="Davis, Zachariah Curtis" userId="S::davi1483@purdue.edu::eb6fe561-a503-4c28-a115-c8471bc93aad" providerId="AD" clId="Web-{91DEC1A7-6D31-E868-E959-9052B887931C}" dt="2023-12-05T04:32:12.649" v="24"/>
          <ac:spMkLst>
            <pc:docMk/>
            <pc:sldMk cId="3948051231" sldId="260"/>
            <ac:spMk id="4" creationId="{F0E10E2F-CF8D-C73A-D8D6-75D3D3D7FDCD}"/>
          </ac:spMkLst>
        </pc:spChg>
        <pc:spChg chg="mod">
          <ac:chgData name="Davis, Zachariah Curtis" userId="S::davi1483@purdue.edu::eb6fe561-a503-4c28-a115-c8471bc93aad" providerId="AD" clId="Web-{91DEC1A7-6D31-E868-E959-9052B887931C}" dt="2023-12-05T04:33:26.526" v="37" actId="1076"/>
          <ac:spMkLst>
            <pc:docMk/>
            <pc:sldMk cId="3948051231" sldId="260"/>
            <ac:spMk id="5" creationId="{0528AED2-4E79-7105-CEC1-35ABA5CE94E3}"/>
          </ac:spMkLst>
        </pc:spChg>
        <pc:spChg chg="add del mod ord">
          <ac:chgData name="Davis, Zachariah Curtis" userId="S::davi1483@purdue.edu::eb6fe561-a503-4c28-a115-c8471bc93aad" providerId="AD" clId="Web-{91DEC1A7-6D31-E868-E959-9052B887931C}" dt="2023-12-05T04:33:02.682" v="33"/>
          <ac:spMkLst>
            <pc:docMk/>
            <pc:sldMk cId="3948051231" sldId="260"/>
            <ac:spMk id="17" creationId="{9C479D60-5D01-42AB-4EAB-B1981AB226E6}"/>
          </ac:spMkLst>
        </pc:spChg>
        <pc:spChg chg="add">
          <ac:chgData name="Davis, Zachariah Curtis" userId="S::davi1483@purdue.edu::eb6fe561-a503-4c28-a115-c8471bc93aad" providerId="AD" clId="Web-{91DEC1A7-6D31-E868-E959-9052B887931C}" dt="2023-12-05T04:32:48.587" v="29"/>
          <ac:spMkLst>
            <pc:docMk/>
            <pc:sldMk cId="3948051231" sldId="260"/>
            <ac:spMk id="24" creationId="{547C64C2-FC09-4323-A32D-5DCB300ADA1A}"/>
          </ac:spMkLst>
        </pc:spChg>
        <pc:spChg chg="add">
          <ac:chgData name="Davis, Zachariah Curtis" userId="S::davi1483@purdue.edu::eb6fe561-a503-4c28-a115-c8471bc93aad" providerId="AD" clId="Web-{91DEC1A7-6D31-E868-E959-9052B887931C}" dt="2023-12-05T04:32:48.587" v="29"/>
          <ac:spMkLst>
            <pc:docMk/>
            <pc:sldMk cId="3948051231" sldId="260"/>
            <ac:spMk id="28" creationId="{58BDB0EE-D238-415B-9ED8-62AA6AB2AAD1}"/>
          </ac:spMkLst>
        </pc:spChg>
        <pc:spChg chg="add">
          <ac:chgData name="Davis, Zachariah Curtis" userId="S::davi1483@purdue.edu::eb6fe561-a503-4c28-a115-c8471bc93aad" providerId="AD" clId="Web-{91DEC1A7-6D31-E868-E959-9052B887931C}" dt="2023-12-05T04:32:48.587" v="29"/>
          <ac:spMkLst>
            <pc:docMk/>
            <pc:sldMk cId="3948051231" sldId="260"/>
            <ac:spMk id="30" creationId="{C5B55FC3-961D-4325-82F1-DE92B0D04E03}"/>
          </ac:spMkLst>
        </pc:spChg>
        <pc:spChg chg="add">
          <ac:chgData name="Davis, Zachariah Curtis" userId="S::davi1483@purdue.edu::eb6fe561-a503-4c28-a115-c8471bc93aad" providerId="AD" clId="Web-{91DEC1A7-6D31-E868-E959-9052B887931C}" dt="2023-12-05T04:32:48.587" v="29"/>
          <ac:spMkLst>
            <pc:docMk/>
            <pc:sldMk cId="3948051231" sldId="260"/>
            <ac:spMk id="32" creationId="{4C8AB332-D09E-4F28-943C-DABDD4716A3C}"/>
          </ac:spMkLst>
        </pc:spChg>
        <pc:graphicFrameChg chg="add mod">
          <ac:chgData name="Davis, Zachariah Curtis" userId="S::davi1483@purdue.edu::eb6fe561-a503-4c28-a115-c8471bc93aad" providerId="AD" clId="Web-{91DEC1A7-6D31-E868-E959-9052B887931C}" dt="2023-12-05T04:34:08.199" v="40" actId="1076"/>
          <ac:graphicFrameMkLst>
            <pc:docMk/>
            <pc:sldMk cId="3948051231" sldId="260"/>
            <ac:graphicFrameMk id="8" creationId="{4814560F-17DD-3AC9-6F3D-E6B77684BDBE}"/>
          </ac:graphicFrameMkLst>
        </pc:graphicFrameChg>
        <pc:cxnChg chg="add">
          <ac:chgData name="Davis, Zachariah Curtis" userId="S::davi1483@purdue.edu::eb6fe561-a503-4c28-a115-c8471bc93aad" providerId="AD" clId="Web-{91DEC1A7-6D31-E868-E959-9052B887931C}" dt="2023-12-05T04:32:48.587" v="29"/>
          <ac:cxnSpMkLst>
            <pc:docMk/>
            <pc:sldMk cId="3948051231" sldId="260"/>
            <ac:cxnSpMk id="22" creationId="{5C05CAAB-DBA2-4548-AD5F-01BB97FBB207}"/>
          </ac:cxnSpMkLst>
        </pc:cxnChg>
        <pc:cxnChg chg="add">
          <ac:chgData name="Davis, Zachariah Curtis" userId="S::davi1483@purdue.edu::eb6fe561-a503-4c28-a115-c8471bc93aad" providerId="AD" clId="Web-{91DEC1A7-6D31-E868-E959-9052B887931C}" dt="2023-12-05T04:32:48.587" v="29"/>
          <ac:cxnSpMkLst>
            <pc:docMk/>
            <pc:sldMk cId="3948051231" sldId="260"/>
            <ac:cxnSpMk id="26" creationId="{C8F51B3F-8331-4E4A-AE96-D47B1006EEAD}"/>
          </ac:cxnSpMkLst>
        </pc:cxnChg>
        <pc:extLst>
          <p:ext xmlns:p="http://schemas.openxmlformats.org/presentationml/2006/main" uri="{D6D511B9-2390-475A-947B-AFAB55BFBCF1}">
            <pc226:cmChg xmlns:pc226="http://schemas.microsoft.com/office/powerpoint/2022/06/main/command" chg="del mod">
              <pc226:chgData name="Davis, Zachariah Curtis" userId="S::davi1483@purdue.edu::eb6fe561-a503-4c28-a115-c8471bc93aad" providerId="AD" clId="Web-{91DEC1A7-6D31-E868-E959-9052B887931C}" dt="2023-12-05T04:31:46.867" v="21"/>
              <pc2:cmMkLst xmlns:pc2="http://schemas.microsoft.com/office/powerpoint/2019/9/main/command">
                <pc:docMk/>
                <pc:sldMk cId="3948051231" sldId="260"/>
                <pc2:cmMk id="{2C6BAC0E-89F5-49BD-8F1F-9A9F4964BF23}"/>
              </pc2:cmMkLst>
            </pc226:cmChg>
          </p:ext>
        </pc:extLst>
      </pc:sldChg>
      <pc:sldChg chg="modSp">
        <pc:chgData name="Davis, Zachariah Curtis" userId="S::davi1483@purdue.edu::eb6fe561-a503-4c28-a115-c8471bc93aad" providerId="AD" clId="Web-{91DEC1A7-6D31-E868-E959-9052B887931C}" dt="2023-12-05T04:41:39.771" v="42" actId="14100"/>
        <pc:sldMkLst>
          <pc:docMk/>
          <pc:sldMk cId="2493911876" sldId="277"/>
        </pc:sldMkLst>
        <pc:spChg chg="mod">
          <ac:chgData name="Davis, Zachariah Curtis" userId="S::davi1483@purdue.edu::eb6fe561-a503-4c28-a115-c8471bc93aad" providerId="AD" clId="Web-{91DEC1A7-6D31-E868-E959-9052B887931C}" dt="2023-12-05T04:41:39.771" v="42" actId="14100"/>
          <ac:spMkLst>
            <pc:docMk/>
            <pc:sldMk cId="2493911876" sldId="277"/>
            <ac:spMk id="12" creationId="{328A1EEA-6AED-63C1-8EF7-D98E95EB5588}"/>
          </ac:spMkLst>
        </pc:spChg>
      </pc:sldChg>
      <pc:sldChg chg="modSp">
        <pc:chgData name="Davis, Zachariah Curtis" userId="S::davi1483@purdue.edu::eb6fe561-a503-4c28-a115-c8471bc93aad" providerId="AD" clId="Web-{91DEC1A7-6D31-E868-E959-9052B887931C}" dt="2023-12-05T04:42:15.210" v="48" actId="20577"/>
        <pc:sldMkLst>
          <pc:docMk/>
          <pc:sldMk cId="3663221243" sldId="282"/>
        </pc:sldMkLst>
        <pc:spChg chg="mod">
          <ac:chgData name="Davis, Zachariah Curtis" userId="S::davi1483@purdue.edu::eb6fe561-a503-4c28-a115-c8471bc93aad" providerId="AD" clId="Web-{91DEC1A7-6D31-E868-E959-9052B887931C}" dt="2023-12-05T04:42:15.210" v="48" actId="20577"/>
          <ac:spMkLst>
            <pc:docMk/>
            <pc:sldMk cId="3663221243" sldId="282"/>
            <ac:spMk id="2" creationId="{74724940-8016-6D09-02F8-484D4093EE64}"/>
          </ac:spMkLst>
        </pc:spChg>
      </pc:sldChg>
      <pc:sldChg chg="modSp">
        <pc:chgData name="Davis, Zachariah Curtis" userId="S::davi1483@purdue.edu::eb6fe561-a503-4c28-a115-c8471bc93aad" providerId="AD" clId="Web-{91DEC1A7-6D31-E868-E959-9052B887931C}" dt="2023-12-05T04:42:19.288" v="50" actId="20577"/>
        <pc:sldMkLst>
          <pc:docMk/>
          <pc:sldMk cId="2766383841" sldId="283"/>
        </pc:sldMkLst>
        <pc:spChg chg="mod">
          <ac:chgData name="Davis, Zachariah Curtis" userId="S::davi1483@purdue.edu::eb6fe561-a503-4c28-a115-c8471bc93aad" providerId="AD" clId="Web-{91DEC1A7-6D31-E868-E959-9052B887931C}" dt="2023-12-05T04:42:19.288" v="50" actId="20577"/>
          <ac:spMkLst>
            <pc:docMk/>
            <pc:sldMk cId="2766383841" sldId="283"/>
            <ac:spMk id="2" creationId="{6C98B2BF-5B34-66BB-66D3-9E3769F5E1A9}"/>
          </ac:spMkLst>
        </pc:spChg>
      </pc:sldChg>
      <pc:sldChg chg="modSp">
        <pc:chgData name="Davis, Zachariah Curtis" userId="S::davi1483@purdue.edu::eb6fe561-a503-4c28-a115-c8471bc93aad" providerId="AD" clId="Web-{91DEC1A7-6D31-E868-E959-9052B887931C}" dt="2023-12-05T04:42:10.960" v="44" actId="20577"/>
        <pc:sldMkLst>
          <pc:docMk/>
          <pc:sldMk cId="2020189163" sldId="284"/>
        </pc:sldMkLst>
        <pc:spChg chg="mod">
          <ac:chgData name="Davis, Zachariah Curtis" userId="S::davi1483@purdue.edu::eb6fe561-a503-4c28-a115-c8471bc93aad" providerId="AD" clId="Web-{91DEC1A7-6D31-E868-E959-9052B887931C}" dt="2023-12-05T04:42:10.960" v="44" actId="20577"/>
          <ac:spMkLst>
            <pc:docMk/>
            <pc:sldMk cId="2020189163" sldId="284"/>
            <ac:spMk id="2" creationId="{6C98B2BF-5B34-66BB-66D3-9E3769F5E1A9}"/>
          </ac:spMkLst>
        </pc:spChg>
      </pc:sldChg>
      <pc:sldChg chg="modSp">
        <pc:chgData name="Davis, Zachariah Curtis" userId="S::davi1483@purdue.edu::eb6fe561-a503-4c28-a115-c8471bc93aad" providerId="AD" clId="Web-{91DEC1A7-6D31-E868-E959-9052B887931C}" dt="2023-12-05T04:42:23.179" v="52" actId="20577"/>
        <pc:sldMkLst>
          <pc:docMk/>
          <pc:sldMk cId="1128243550" sldId="285"/>
        </pc:sldMkLst>
        <pc:spChg chg="mod">
          <ac:chgData name="Davis, Zachariah Curtis" userId="S::davi1483@purdue.edu::eb6fe561-a503-4c28-a115-c8471bc93aad" providerId="AD" clId="Web-{91DEC1A7-6D31-E868-E959-9052B887931C}" dt="2023-12-05T04:42:23.179" v="52" actId="20577"/>
          <ac:spMkLst>
            <pc:docMk/>
            <pc:sldMk cId="1128243550" sldId="285"/>
            <ac:spMk id="2" creationId="{6C98B2BF-5B34-66BB-66D3-9E3769F5E1A9}"/>
          </ac:spMkLst>
        </pc:spChg>
        <pc:spChg chg="mod">
          <ac:chgData name="Davis, Zachariah Curtis" userId="S::davi1483@purdue.edu::eb6fe561-a503-4c28-a115-c8471bc93aad" providerId="AD" clId="Web-{91DEC1A7-6D31-E868-E959-9052B887931C}" dt="2023-12-05T04:37:51.844" v="41" actId="14100"/>
          <ac:spMkLst>
            <pc:docMk/>
            <pc:sldMk cId="1128243550" sldId="285"/>
            <ac:spMk id="12" creationId="{328A1EEA-6AED-63C1-8EF7-D98E95EB5588}"/>
          </ac:spMkLst>
        </pc:spChg>
      </pc:sldChg>
    </pc:docChg>
  </pc:docChgLst>
  <pc:docChgLst>
    <pc:chgData name="Davis, Zachariah Curtis" userId="S::davi1483@purdue.edu::eb6fe561-a503-4c28-a115-c8471bc93aad" providerId="AD" clId="Web-{1CBD88F0-187F-DA8A-1BB3-9D81384D11E3}"/>
    <pc:docChg chg="modSld">
      <pc:chgData name="Davis, Zachariah Curtis" userId="S::davi1483@purdue.edu::eb6fe561-a503-4c28-a115-c8471bc93aad" providerId="AD" clId="Web-{1CBD88F0-187F-DA8A-1BB3-9D81384D11E3}" dt="2023-12-04T20:36:00.372" v="26" actId="14100"/>
      <pc:docMkLst>
        <pc:docMk/>
      </pc:docMkLst>
      <pc:sldChg chg="modSp">
        <pc:chgData name="Davis, Zachariah Curtis" userId="S::davi1483@purdue.edu::eb6fe561-a503-4c28-a115-c8471bc93aad" providerId="AD" clId="Web-{1CBD88F0-187F-DA8A-1BB3-9D81384D11E3}" dt="2023-12-04T20:36:00.372" v="26" actId="14100"/>
        <pc:sldMkLst>
          <pc:docMk/>
          <pc:sldMk cId="1610578556" sldId="263"/>
        </pc:sldMkLst>
        <pc:spChg chg="mod">
          <ac:chgData name="Davis, Zachariah Curtis" userId="S::davi1483@purdue.edu::eb6fe561-a503-4c28-a115-c8471bc93aad" providerId="AD" clId="Web-{1CBD88F0-187F-DA8A-1BB3-9D81384D11E3}" dt="2023-12-04T20:36:00.372" v="26" actId="14100"/>
          <ac:spMkLst>
            <pc:docMk/>
            <pc:sldMk cId="1610578556" sldId="263"/>
            <ac:spMk id="19" creationId="{FECCD46B-1C28-EE96-27F5-F77610C92530}"/>
          </ac:spMkLst>
        </pc:spChg>
      </pc:sldChg>
      <pc:sldChg chg="modSp">
        <pc:chgData name="Davis, Zachariah Curtis" userId="S::davi1483@purdue.edu::eb6fe561-a503-4c28-a115-c8471bc93aad" providerId="AD" clId="Web-{1CBD88F0-187F-DA8A-1BB3-9D81384D11E3}" dt="2023-12-04T20:31:24.834" v="1" actId="20577"/>
        <pc:sldMkLst>
          <pc:docMk/>
          <pc:sldMk cId="1040290775" sldId="268"/>
        </pc:sldMkLst>
        <pc:spChg chg="mod">
          <ac:chgData name="Davis, Zachariah Curtis" userId="S::davi1483@purdue.edu::eb6fe561-a503-4c28-a115-c8471bc93aad" providerId="AD" clId="Web-{1CBD88F0-187F-DA8A-1BB3-9D81384D11E3}" dt="2023-12-04T20:31:24.834" v="1" actId="20577"/>
          <ac:spMkLst>
            <pc:docMk/>
            <pc:sldMk cId="1040290775" sldId="268"/>
            <ac:spMk id="2" creationId="{C8FE31C7-7119-071F-9F7B-3B0D91E4B177}"/>
          </ac:spMkLst>
        </pc:spChg>
      </pc:sldChg>
    </pc:docChg>
  </pc:docChgLst>
  <pc:docChgLst>
    <pc:chgData name="Carter, Ethan Elijah" userId="S::carte215@purdue.edu::6306f094-abaa-4400-83c0-7b40ac43fbb6" providerId="AD" clId="Web-{7BF23A6B-8F52-4FBE-3A21-DE318B238138}"/>
    <pc:docChg chg="addSld modSld sldOrd">
      <pc:chgData name="Carter, Ethan Elijah" userId="S::carte215@purdue.edu::6306f094-abaa-4400-83c0-7b40ac43fbb6" providerId="AD" clId="Web-{7BF23A6B-8F52-4FBE-3A21-DE318B238138}" dt="2023-12-05T04:50:38.131" v="1051" actId="20577"/>
      <pc:docMkLst>
        <pc:docMk/>
      </pc:docMkLst>
      <pc:sldChg chg="modSp">
        <pc:chgData name="Carter, Ethan Elijah" userId="S::carte215@purdue.edu::6306f094-abaa-4400-83c0-7b40ac43fbb6" providerId="AD" clId="Web-{7BF23A6B-8F52-4FBE-3A21-DE318B238138}" dt="2023-12-05T03:39:19.822" v="61" actId="20577"/>
        <pc:sldMkLst>
          <pc:docMk/>
          <pc:sldMk cId="2493911876" sldId="277"/>
        </pc:sldMkLst>
        <pc:spChg chg="mod">
          <ac:chgData name="Carter, Ethan Elijah" userId="S::carte215@purdue.edu::6306f094-abaa-4400-83c0-7b40ac43fbb6" providerId="AD" clId="Web-{7BF23A6B-8F52-4FBE-3A21-DE318B238138}" dt="2023-12-05T03:39:19.822" v="61" actId="20577"/>
          <ac:spMkLst>
            <pc:docMk/>
            <pc:sldMk cId="2493911876" sldId="277"/>
            <ac:spMk id="2" creationId="{6C98B2BF-5B34-66BB-66D3-9E3769F5E1A9}"/>
          </ac:spMkLst>
        </pc:spChg>
      </pc:sldChg>
      <pc:sldChg chg="modSp add ord replId">
        <pc:chgData name="Carter, Ethan Elijah" userId="S::carte215@purdue.edu::6306f094-abaa-4400-83c0-7b40ac43fbb6" providerId="AD" clId="Web-{7BF23A6B-8F52-4FBE-3A21-DE318B238138}" dt="2023-12-05T03:27:54.665" v="49" actId="20577"/>
        <pc:sldMkLst>
          <pc:docMk/>
          <pc:sldMk cId="2729212927" sldId="281"/>
        </pc:sldMkLst>
        <pc:spChg chg="mod">
          <ac:chgData name="Carter, Ethan Elijah" userId="S::carte215@purdue.edu::6306f094-abaa-4400-83c0-7b40ac43fbb6" providerId="AD" clId="Web-{7BF23A6B-8F52-4FBE-3A21-DE318B238138}" dt="2023-12-05T03:25:15.724" v="25" actId="20577"/>
          <ac:spMkLst>
            <pc:docMk/>
            <pc:sldMk cId="2729212927" sldId="281"/>
            <ac:spMk id="2" creationId="{C8FE31C7-7119-071F-9F7B-3B0D91E4B177}"/>
          </ac:spMkLst>
        </pc:spChg>
        <pc:spChg chg="mod">
          <ac:chgData name="Carter, Ethan Elijah" userId="S::carte215@purdue.edu::6306f094-abaa-4400-83c0-7b40ac43fbb6" providerId="AD" clId="Web-{7BF23A6B-8F52-4FBE-3A21-DE318B238138}" dt="2023-12-05T03:27:54.665" v="49" actId="20577"/>
          <ac:spMkLst>
            <pc:docMk/>
            <pc:sldMk cId="2729212927" sldId="281"/>
            <ac:spMk id="3" creationId="{878493D0-153D-ADD3-BA11-3D2A826FF458}"/>
          </ac:spMkLst>
        </pc:spChg>
      </pc:sldChg>
      <pc:sldChg chg="addSp delSp modSp add ord replId">
        <pc:chgData name="Carter, Ethan Elijah" userId="S::carte215@purdue.edu::6306f094-abaa-4400-83c0-7b40ac43fbb6" providerId="AD" clId="Web-{7BF23A6B-8F52-4FBE-3A21-DE318B238138}" dt="2023-12-05T04:06:26.173" v="307" actId="20577"/>
        <pc:sldMkLst>
          <pc:docMk/>
          <pc:sldMk cId="3663221243" sldId="282"/>
        </pc:sldMkLst>
        <pc:spChg chg="mod">
          <ac:chgData name="Carter, Ethan Elijah" userId="S::carte215@purdue.edu::6306f094-abaa-4400-83c0-7b40ac43fbb6" providerId="AD" clId="Web-{7BF23A6B-8F52-4FBE-3A21-DE318B238138}" dt="2023-12-05T04:05:33.796" v="242" actId="1076"/>
          <ac:spMkLst>
            <pc:docMk/>
            <pc:sldMk cId="3663221243" sldId="282"/>
            <ac:spMk id="2" creationId="{74724940-8016-6D09-02F8-484D4093EE64}"/>
          </ac:spMkLst>
        </pc:spChg>
        <pc:spChg chg="mod">
          <ac:chgData name="Carter, Ethan Elijah" userId="S::carte215@purdue.edu::6306f094-abaa-4400-83c0-7b40ac43fbb6" providerId="AD" clId="Web-{7BF23A6B-8F52-4FBE-3A21-DE318B238138}" dt="2023-12-05T04:05:37.936" v="243" actId="1076"/>
          <ac:spMkLst>
            <pc:docMk/>
            <pc:sldMk cId="3663221243" sldId="282"/>
            <ac:spMk id="3" creationId="{95BD2A15-4480-C0C0-8C86-13DF078AD18E}"/>
          </ac:spMkLst>
        </pc:spChg>
        <pc:spChg chg="mod">
          <ac:chgData name="Carter, Ethan Elijah" userId="S::carte215@purdue.edu::6306f094-abaa-4400-83c0-7b40ac43fbb6" providerId="AD" clId="Web-{7BF23A6B-8F52-4FBE-3A21-DE318B238138}" dt="2023-12-05T04:06:26.173" v="307" actId="20577"/>
          <ac:spMkLst>
            <pc:docMk/>
            <pc:sldMk cId="3663221243" sldId="282"/>
            <ac:spMk id="4" creationId="{C72DAB93-E67D-D2E0-6BD3-27896B17DF97}"/>
          </ac:spMkLst>
        </pc:spChg>
        <pc:spChg chg="mod">
          <ac:chgData name="Carter, Ethan Elijah" userId="S::carte215@purdue.edu::6306f094-abaa-4400-83c0-7b40ac43fbb6" providerId="AD" clId="Web-{7BF23A6B-8F52-4FBE-3A21-DE318B238138}" dt="2023-12-05T04:03:30.933" v="216" actId="1076"/>
          <ac:spMkLst>
            <pc:docMk/>
            <pc:sldMk cId="3663221243" sldId="282"/>
            <ac:spMk id="8" creationId="{0D90A2DA-328F-94C0-9C84-B41F68966B14}"/>
          </ac:spMkLst>
        </pc:spChg>
        <pc:spChg chg="mod">
          <ac:chgData name="Carter, Ethan Elijah" userId="S::carte215@purdue.edu::6306f094-abaa-4400-83c0-7b40ac43fbb6" providerId="AD" clId="Web-{7BF23A6B-8F52-4FBE-3A21-DE318B238138}" dt="2023-12-05T04:04:32.404" v="229" actId="1076"/>
          <ac:spMkLst>
            <pc:docMk/>
            <pc:sldMk cId="3663221243" sldId="282"/>
            <ac:spMk id="9" creationId="{74773523-8B86-5538-329C-B32EAD02A780}"/>
          </ac:spMkLst>
        </pc:spChg>
        <pc:spChg chg="mod">
          <ac:chgData name="Carter, Ethan Elijah" userId="S::carte215@purdue.edu::6306f094-abaa-4400-83c0-7b40ac43fbb6" providerId="AD" clId="Web-{7BF23A6B-8F52-4FBE-3A21-DE318B238138}" dt="2023-12-05T03:40:20.714" v="82" actId="1076"/>
          <ac:spMkLst>
            <pc:docMk/>
            <pc:sldMk cId="3663221243" sldId="282"/>
            <ac:spMk id="10" creationId="{567FAE59-C782-CD69-C3C6-D0AD08D9AB6A}"/>
          </ac:spMkLst>
        </pc:spChg>
        <pc:spChg chg="mod ord">
          <ac:chgData name="Carter, Ethan Elijah" userId="S::carte215@purdue.edu::6306f094-abaa-4400-83c0-7b40ac43fbb6" providerId="AD" clId="Web-{7BF23A6B-8F52-4FBE-3A21-DE318B238138}" dt="2023-12-05T04:04:58.342" v="234" actId="1076"/>
          <ac:spMkLst>
            <pc:docMk/>
            <pc:sldMk cId="3663221243" sldId="282"/>
            <ac:spMk id="15" creationId="{A82FF640-2639-9D5D-CAA7-29E27582B9F4}"/>
          </ac:spMkLst>
        </pc:spChg>
        <pc:spChg chg="mod ord">
          <ac:chgData name="Carter, Ethan Elijah" userId="S::carte215@purdue.edu::6306f094-abaa-4400-83c0-7b40ac43fbb6" providerId="AD" clId="Web-{7BF23A6B-8F52-4FBE-3A21-DE318B238138}" dt="2023-12-05T04:05:18.561" v="239" actId="1076"/>
          <ac:spMkLst>
            <pc:docMk/>
            <pc:sldMk cId="3663221243" sldId="282"/>
            <ac:spMk id="17" creationId="{5CF4E284-2754-C3BF-1A3B-F22FDA9A478D}"/>
          </ac:spMkLst>
        </pc:spChg>
        <pc:picChg chg="add mod">
          <ac:chgData name="Carter, Ethan Elijah" userId="S::carte215@purdue.edu::6306f094-abaa-4400-83c0-7b40ac43fbb6" providerId="AD" clId="Web-{7BF23A6B-8F52-4FBE-3A21-DE318B238138}" dt="2023-12-05T04:05:05.545" v="235" actId="1076"/>
          <ac:picMkLst>
            <pc:docMk/>
            <pc:sldMk cId="3663221243" sldId="282"/>
            <ac:picMk id="5" creationId="{15435E57-60D3-0A10-9815-5CC568F3780E}"/>
          </ac:picMkLst>
        </pc:picChg>
        <pc:picChg chg="add mod">
          <ac:chgData name="Carter, Ethan Elijah" userId="S::carte215@purdue.edu::6306f094-abaa-4400-83c0-7b40ac43fbb6" providerId="AD" clId="Web-{7BF23A6B-8F52-4FBE-3A21-DE318B238138}" dt="2023-12-05T04:04:48.466" v="232" actId="1076"/>
          <ac:picMkLst>
            <pc:docMk/>
            <pc:sldMk cId="3663221243" sldId="282"/>
            <ac:picMk id="6" creationId="{BF3C607A-808C-7039-CE6A-0B79DF6D433B}"/>
          </ac:picMkLst>
        </pc:picChg>
        <pc:picChg chg="add mod">
          <ac:chgData name="Carter, Ethan Elijah" userId="S::carte215@purdue.edu::6306f094-abaa-4400-83c0-7b40ac43fbb6" providerId="AD" clId="Web-{7BF23A6B-8F52-4FBE-3A21-DE318B238138}" dt="2023-12-05T04:04:14.950" v="227" actId="1076"/>
          <ac:picMkLst>
            <pc:docMk/>
            <pc:sldMk cId="3663221243" sldId="282"/>
            <ac:picMk id="7" creationId="{DE89FAD0-5694-FB03-0DD6-896827CDC280}"/>
          </ac:picMkLst>
        </pc:picChg>
        <pc:picChg chg="del">
          <ac:chgData name="Carter, Ethan Elijah" userId="S::carte215@purdue.edu::6306f094-abaa-4400-83c0-7b40ac43fbb6" providerId="AD" clId="Web-{7BF23A6B-8F52-4FBE-3A21-DE318B238138}" dt="2023-12-05T03:59:35.209" v="181"/>
          <ac:picMkLst>
            <pc:docMk/>
            <pc:sldMk cId="3663221243" sldId="282"/>
            <ac:picMk id="11" creationId="{62073DC0-1CEC-1D9A-EB12-FC56643EEDED}"/>
          </ac:picMkLst>
        </pc:picChg>
        <pc:picChg chg="add mod">
          <ac:chgData name="Carter, Ethan Elijah" userId="S::carte215@purdue.edu::6306f094-abaa-4400-83c0-7b40ac43fbb6" providerId="AD" clId="Web-{7BF23A6B-8F52-4FBE-3A21-DE318B238138}" dt="2023-12-05T04:03:00.308" v="213" actId="1076"/>
          <ac:picMkLst>
            <pc:docMk/>
            <pc:sldMk cId="3663221243" sldId="282"/>
            <ac:picMk id="12" creationId="{9C4D828B-1152-1662-3384-72B40CE8A87E}"/>
          </ac:picMkLst>
        </pc:picChg>
        <pc:picChg chg="del">
          <ac:chgData name="Carter, Ethan Elijah" userId="S::carte215@purdue.edu::6306f094-abaa-4400-83c0-7b40ac43fbb6" providerId="AD" clId="Web-{7BF23A6B-8F52-4FBE-3A21-DE318B238138}" dt="2023-12-05T03:59:36.569" v="182"/>
          <ac:picMkLst>
            <pc:docMk/>
            <pc:sldMk cId="3663221243" sldId="282"/>
            <ac:picMk id="13" creationId="{3FF16A1F-996D-15C8-12A0-C296C79DA0F5}"/>
          </ac:picMkLst>
        </pc:picChg>
      </pc:sldChg>
      <pc:sldChg chg="addSp delSp modSp add ord replId">
        <pc:chgData name="Carter, Ethan Elijah" userId="S::carte215@purdue.edu::6306f094-abaa-4400-83c0-7b40ac43fbb6" providerId="AD" clId="Web-{7BF23A6B-8F52-4FBE-3A21-DE318B238138}" dt="2023-12-05T04:40:16.679" v="402"/>
        <pc:sldMkLst>
          <pc:docMk/>
          <pc:sldMk cId="2766383841" sldId="283"/>
        </pc:sldMkLst>
        <pc:spChg chg="mod">
          <ac:chgData name="Carter, Ethan Elijah" userId="S::carte215@purdue.edu::6306f094-abaa-4400-83c0-7b40ac43fbb6" providerId="AD" clId="Web-{7BF23A6B-8F52-4FBE-3A21-DE318B238138}" dt="2023-12-05T03:43:35.781" v="90" actId="20577"/>
          <ac:spMkLst>
            <pc:docMk/>
            <pc:sldMk cId="2766383841" sldId="283"/>
            <ac:spMk id="2" creationId="{6C98B2BF-5B34-66BB-66D3-9E3769F5E1A9}"/>
          </ac:spMkLst>
        </pc:spChg>
        <pc:spChg chg="del mod">
          <ac:chgData name="Carter, Ethan Elijah" userId="S::carte215@purdue.edu::6306f094-abaa-4400-83c0-7b40ac43fbb6" providerId="AD" clId="Web-{7BF23A6B-8F52-4FBE-3A21-DE318B238138}" dt="2023-12-05T04:08:11.628" v="317"/>
          <ac:spMkLst>
            <pc:docMk/>
            <pc:sldMk cId="2766383841" sldId="283"/>
            <ac:spMk id="3" creationId="{579B0AE0-D92F-070E-F12F-4371EF46F5C6}"/>
          </ac:spMkLst>
        </pc:spChg>
        <pc:spChg chg="mod">
          <ac:chgData name="Carter, Ethan Elijah" userId="S::carte215@purdue.edu::6306f094-abaa-4400-83c0-7b40ac43fbb6" providerId="AD" clId="Web-{7BF23A6B-8F52-4FBE-3A21-DE318B238138}" dt="2023-12-05T03:40:38.902" v="87" actId="20577"/>
          <ac:spMkLst>
            <pc:docMk/>
            <pc:sldMk cId="2766383841" sldId="283"/>
            <ac:spMk id="5" creationId="{35111BCB-BF14-28C5-2FD5-645E4FF61D4B}"/>
          </ac:spMkLst>
        </pc:spChg>
        <pc:spChg chg="add del mod">
          <ac:chgData name="Carter, Ethan Elijah" userId="S::carte215@purdue.edu::6306f094-abaa-4400-83c0-7b40ac43fbb6" providerId="AD" clId="Web-{7BF23A6B-8F52-4FBE-3A21-DE318B238138}" dt="2023-12-05T04:07:59.253" v="316"/>
          <ac:spMkLst>
            <pc:docMk/>
            <pc:sldMk cId="2766383841" sldId="283"/>
            <ac:spMk id="6" creationId="{AA619608-DBD2-0EDB-6151-B74B2E724AA9}"/>
          </ac:spMkLst>
        </pc:spChg>
        <pc:spChg chg="del">
          <ac:chgData name="Carter, Ethan Elijah" userId="S::carte215@purdue.edu::6306f094-abaa-4400-83c0-7b40ac43fbb6" providerId="AD" clId="Web-{7BF23A6B-8F52-4FBE-3A21-DE318B238138}" dt="2023-12-05T04:07:44.065" v="314"/>
          <ac:spMkLst>
            <pc:docMk/>
            <pc:sldMk cId="2766383841" sldId="283"/>
            <ac:spMk id="12" creationId="{328A1EEA-6AED-63C1-8EF7-D98E95EB5588}"/>
          </ac:spMkLst>
        </pc:spChg>
        <pc:spChg chg="add del">
          <ac:chgData name="Carter, Ethan Elijah" userId="S::carte215@purdue.edu::6306f094-abaa-4400-83c0-7b40ac43fbb6" providerId="AD" clId="Web-{7BF23A6B-8F52-4FBE-3A21-DE318B238138}" dt="2023-12-05T04:25:48.950" v="323"/>
          <ac:spMkLst>
            <pc:docMk/>
            <pc:sldMk cId="2766383841" sldId="283"/>
            <ac:spMk id="13" creationId="{767ADBFD-3969-DB98-8694-09C9A4167F9D}"/>
          </ac:spMkLst>
        </pc:spChg>
        <pc:spChg chg="add mod">
          <ac:chgData name="Carter, Ethan Elijah" userId="S::carte215@purdue.edu::6306f094-abaa-4400-83c0-7b40ac43fbb6" providerId="AD" clId="Web-{7BF23A6B-8F52-4FBE-3A21-DE318B238138}" dt="2023-12-05T04:29:48.361" v="346"/>
          <ac:spMkLst>
            <pc:docMk/>
            <pc:sldMk cId="2766383841" sldId="283"/>
            <ac:spMk id="16" creationId="{E686BDD9-10A2-7029-B767-9CC46B8CCF94}"/>
          </ac:spMkLst>
        </pc:spChg>
        <pc:picChg chg="add mod ord">
          <ac:chgData name="Carter, Ethan Elijah" userId="S::carte215@purdue.edu::6306f094-abaa-4400-83c0-7b40ac43fbb6" providerId="AD" clId="Web-{7BF23A6B-8F52-4FBE-3A21-DE318B238138}" dt="2023-12-05T04:28:39.391" v="341" actId="1076"/>
          <ac:picMkLst>
            <pc:docMk/>
            <pc:sldMk cId="2766383841" sldId="283"/>
            <ac:picMk id="7" creationId="{D5567818-9BB1-007B-C4D1-47459FCD7985}"/>
          </ac:picMkLst>
        </pc:picChg>
        <pc:picChg chg="del">
          <ac:chgData name="Carter, Ethan Elijah" userId="S::carte215@purdue.edu::6306f094-abaa-4400-83c0-7b40ac43fbb6" providerId="AD" clId="Web-{7BF23A6B-8F52-4FBE-3A21-DE318B238138}" dt="2023-12-05T04:07:18.221" v="311"/>
          <ac:picMkLst>
            <pc:docMk/>
            <pc:sldMk cId="2766383841" sldId="283"/>
            <ac:picMk id="8" creationId="{71AEDF88-2F0F-1C04-E0F3-4531DA7C696F}"/>
          </ac:picMkLst>
        </pc:picChg>
        <pc:picChg chg="add mod ord">
          <ac:chgData name="Carter, Ethan Elijah" userId="S::carte215@purdue.edu::6306f094-abaa-4400-83c0-7b40ac43fbb6" providerId="AD" clId="Web-{7BF23A6B-8F52-4FBE-3A21-DE318B238138}" dt="2023-12-05T04:26:35.638" v="335" actId="1076"/>
          <ac:picMkLst>
            <pc:docMk/>
            <pc:sldMk cId="2766383841" sldId="283"/>
            <ac:picMk id="9" creationId="{3448E6E1-FFF5-53DF-10AF-EDD3341D18F4}"/>
          </ac:picMkLst>
        </pc:picChg>
        <pc:picChg chg="add del mod">
          <ac:chgData name="Carter, Ethan Elijah" userId="S::carte215@purdue.edu::6306f094-abaa-4400-83c0-7b40ac43fbb6" providerId="AD" clId="Web-{7BF23A6B-8F52-4FBE-3A21-DE318B238138}" dt="2023-12-05T04:25:47.559" v="322"/>
          <ac:picMkLst>
            <pc:docMk/>
            <pc:sldMk cId="2766383841" sldId="283"/>
            <ac:picMk id="10" creationId="{3769D6D0-AAE1-D8D9-50DE-D105886104A4}"/>
          </ac:picMkLst>
        </pc:picChg>
        <pc:picChg chg="del">
          <ac:chgData name="Carter, Ethan Elijah" userId="S::carte215@purdue.edu::6306f094-abaa-4400-83c0-7b40ac43fbb6" providerId="AD" clId="Web-{7BF23A6B-8F52-4FBE-3A21-DE318B238138}" dt="2023-12-05T04:06:59.173" v="308"/>
          <ac:picMkLst>
            <pc:docMk/>
            <pc:sldMk cId="2766383841" sldId="283"/>
            <ac:picMk id="11" creationId="{C9A31988-2759-26B3-8C1F-AE38B6DBF70D}"/>
          </ac:picMkLst>
        </pc:picChg>
        <pc:picChg chg="add mod">
          <ac:chgData name="Carter, Ethan Elijah" userId="S::carte215@purdue.edu::6306f094-abaa-4400-83c0-7b40ac43fbb6" providerId="AD" clId="Web-{7BF23A6B-8F52-4FBE-3A21-DE318B238138}" dt="2023-12-05T04:26:37.748" v="336" actId="1076"/>
          <ac:picMkLst>
            <pc:docMk/>
            <pc:sldMk cId="2766383841" sldId="283"/>
            <ac:picMk id="14" creationId="{D7D549C4-21EB-3794-3CFA-516346A62764}"/>
          </ac:picMkLst>
        </pc:picChg>
        <pc:picChg chg="add mod modCrop">
          <ac:chgData name="Carter, Ethan Elijah" userId="S::carte215@purdue.edu::6306f094-abaa-4400-83c0-7b40ac43fbb6" providerId="AD" clId="Web-{7BF23A6B-8F52-4FBE-3A21-DE318B238138}" dt="2023-12-05T04:28:43.235" v="342" actId="1076"/>
          <ac:picMkLst>
            <pc:docMk/>
            <pc:sldMk cId="2766383841" sldId="283"/>
            <ac:picMk id="15" creationId="{3B147C02-D680-B742-4424-7842625A30FC}"/>
          </ac:picMkLst>
        </pc:picChg>
      </pc:sldChg>
      <pc:sldChg chg="addSp delSp modSp add replId">
        <pc:chgData name="Carter, Ethan Elijah" userId="S::carte215@purdue.edu::6306f094-abaa-4400-83c0-7b40ac43fbb6" providerId="AD" clId="Web-{7BF23A6B-8F52-4FBE-3A21-DE318B238138}" dt="2023-12-05T04:41:42.712" v="409" actId="14100"/>
        <pc:sldMkLst>
          <pc:docMk/>
          <pc:sldMk cId="2020189163" sldId="284"/>
        </pc:sldMkLst>
        <pc:spChg chg="mod">
          <ac:chgData name="Carter, Ethan Elijah" userId="S::carte215@purdue.edu::6306f094-abaa-4400-83c0-7b40ac43fbb6" providerId="AD" clId="Web-{7BF23A6B-8F52-4FBE-3A21-DE318B238138}" dt="2023-12-05T03:44:23.860" v="117" actId="20577"/>
          <ac:spMkLst>
            <pc:docMk/>
            <pc:sldMk cId="2020189163" sldId="284"/>
            <ac:spMk id="2" creationId="{6C98B2BF-5B34-66BB-66D3-9E3769F5E1A9}"/>
          </ac:spMkLst>
        </pc:spChg>
        <pc:spChg chg="mod">
          <ac:chgData name="Carter, Ethan Elijah" userId="S::carte215@purdue.edu::6306f094-abaa-4400-83c0-7b40ac43fbb6" providerId="AD" clId="Web-{7BF23A6B-8F52-4FBE-3A21-DE318B238138}" dt="2023-12-05T04:30:57.097" v="349" actId="20577"/>
          <ac:spMkLst>
            <pc:docMk/>
            <pc:sldMk cId="2020189163" sldId="284"/>
            <ac:spMk id="3" creationId="{579B0AE0-D92F-070E-F12F-4371EF46F5C6}"/>
          </ac:spMkLst>
        </pc:spChg>
        <pc:spChg chg="add mod">
          <ac:chgData name="Carter, Ethan Elijah" userId="S::carte215@purdue.edu::6306f094-abaa-4400-83c0-7b40ac43fbb6" providerId="AD" clId="Web-{7BF23A6B-8F52-4FBE-3A21-DE318B238138}" dt="2023-12-05T04:31:38.333" v="368" actId="20577"/>
          <ac:spMkLst>
            <pc:docMk/>
            <pc:sldMk cId="2020189163" sldId="284"/>
            <ac:spMk id="6" creationId="{14873E65-5D7D-6D18-DEDA-3ECA3414A0F4}"/>
          </ac:spMkLst>
        </pc:spChg>
        <pc:spChg chg="add del mod">
          <ac:chgData name="Carter, Ethan Elijah" userId="S::carte215@purdue.edu::6306f094-abaa-4400-83c0-7b40ac43fbb6" providerId="AD" clId="Web-{7BF23A6B-8F52-4FBE-3A21-DE318B238138}" dt="2023-12-05T04:36:16.027" v="371"/>
          <ac:spMkLst>
            <pc:docMk/>
            <pc:sldMk cId="2020189163" sldId="284"/>
            <ac:spMk id="9" creationId="{0198554C-8196-55BF-4B72-961E0BFFB53D}"/>
          </ac:spMkLst>
        </pc:spChg>
        <pc:spChg chg="mod ord">
          <ac:chgData name="Carter, Ethan Elijah" userId="S::carte215@purdue.edu::6306f094-abaa-4400-83c0-7b40ac43fbb6" providerId="AD" clId="Web-{7BF23A6B-8F52-4FBE-3A21-DE318B238138}" dt="2023-12-05T04:37:42.378" v="385" actId="14100"/>
          <ac:spMkLst>
            <pc:docMk/>
            <pc:sldMk cId="2020189163" sldId="284"/>
            <ac:spMk id="12" creationId="{328A1EEA-6AED-63C1-8EF7-D98E95EB5588}"/>
          </ac:spMkLst>
        </pc:spChg>
        <pc:spChg chg="add mod">
          <ac:chgData name="Carter, Ethan Elijah" userId="S::carte215@purdue.edu::6306f094-abaa-4400-83c0-7b40ac43fbb6" providerId="AD" clId="Web-{7BF23A6B-8F52-4FBE-3A21-DE318B238138}" dt="2023-12-05T04:38:46.380" v="390"/>
          <ac:spMkLst>
            <pc:docMk/>
            <pc:sldMk cId="2020189163" sldId="284"/>
            <ac:spMk id="17" creationId="{DB72F463-79F9-D3DB-5359-F1F6DE7854C1}"/>
          </ac:spMkLst>
        </pc:spChg>
        <pc:spChg chg="add mod">
          <ac:chgData name="Carter, Ethan Elijah" userId="S::carte215@purdue.edu::6306f094-abaa-4400-83c0-7b40ac43fbb6" providerId="AD" clId="Web-{7BF23A6B-8F52-4FBE-3A21-DE318B238138}" dt="2023-12-05T04:40:48.383" v="404" actId="1076"/>
          <ac:spMkLst>
            <pc:docMk/>
            <pc:sldMk cId="2020189163" sldId="284"/>
            <ac:spMk id="18" creationId="{D390AF0A-DB99-4E87-5553-0E230650C39B}"/>
          </ac:spMkLst>
        </pc:spChg>
        <pc:picChg chg="add mod">
          <ac:chgData name="Carter, Ethan Elijah" userId="S::carte215@purdue.edu::6306f094-abaa-4400-83c0-7b40ac43fbb6" providerId="AD" clId="Web-{7BF23A6B-8F52-4FBE-3A21-DE318B238138}" dt="2023-12-05T04:31:43.661" v="369" actId="1076"/>
          <ac:picMkLst>
            <pc:docMk/>
            <pc:sldMk cId="2020189163" sldId="284"/>
            <ac:picMk id="4" creationId="{1A690D35-950A-10CD-7F52-3438B11C6963}"/>
          </ac:picMkLst>
        </pc:picChg>
        <pc:picChg chg="del">
          <ac:chgData name="Carter, Ethan Elijah" userId="S::carte215@purdue.edu::6306f094-abaa-4400-83c0-7b40ac43fbb6" providerId="AD" clId="Web-{7BF23A6B-8F52-4FBE-3A21-DE318B238138}" dt="2023-12-05T04:30:59.504" v="350"/>
          <ac:picMkLst>
            <pc:docMk/>
            <pc:sldMk cId="2020189163" sldId="284"/>
            <ac:picMk id="8" creationId="{71AEDF88-2F0F-1C04-E0F3-4531DA7C696F}"/>
          </ac:picMkLst>
        </pc:picChg>
        <pc:picChg chg="add mod ord">
          <ac:chgData name="Carter, Ethan Elijah" userId="S::carte215@purdue.edu::6306f094-abaa-4400-83c0-7b40ac43fbb6" providerId="AD" clId="Web-{7BF23A6B-8F52-4FBE-3A21-DE318B238138}" dt="2023-12-05T04:41:42.712" v="409" actId="14100"/>
          <ac:picMkLst>
            <pc:docMk/>
            <pc:sldMk cId="2020189163" sldId="284"/>
            <ac:picMk id="10" creationId="{CDB896C7-9899-9AC3-A486-069D5AE44EBB}"/>
          </ac:picMkLst>
        </pc:picChg>
        <pc:picChg chg="del">
          <ac:chgData name="Carter, Ethan Elijah" userId="S::carte215@purdue.edu::6306f094-abaa-4400-83c0-7b40ac43fbb6" providerId="AD" clId="Web-{7BF23A6B-8F52-4FBE-3A21-DE318B238138}" dt="2023-12-05T04:36:01.011" v="370"/>
          <ac:picMkLst>
            <pc:docMk/>
            <pc:sldMk cId="2020189163" sldId="284"/>
            <ac:picMk id="11" creationId="{C9A31988-2759-26B3-8C1F-AE38B6DBF70D}"/>
          </ac:picMkLst>
        </pc:picChg>
        <pc:picChg chg="add mod">
          <ac:chgData name="Carter, Ethan Elijah" userId="S::carte215@purdue.edu::6306f094-abaa-4400-83c0-7b40ac43fbb6" providerId="AD" clId="Web-{7BF23A6B-8F52-4FBE-3A21-DE318B238138}" dt="2023-12-05T04:41:18.305" v="407" actId="1076"/>
          <ac:picMkLst>
            <pc:docMk/>
            <pc:sldMk cId="2020189163" sldId="284"/>
            <ac:picMk id="13" creationId="{3826AE5C-0D2B-84EB-044F-17C8E954D885}"/>
          </ac:picMkLst>
        </pc:picChg>
        <pc:picChg chg="add mod">
          <ac:chgData name="Carter, Ethan Elijah" userId="S::carte215@purdue.edu::6306f094-abaa-4400-83c0-7b40ac43fbb6" providerId="AD" clId="Web-{7BF23A6B-8F52-4FBE-3A21-DE318B238138}" dt="2023-12-05T04:37:15.706" v="380" actId="1076"/>
          <ac:picMkLst>
            <pc:docMk/>
            <pc:sldMk cId="2020189163" sldId="284"/>
            <ac:picMk id="14" creationId="{2454D3B6-C050-F904-6698-1A8D800B2247}"/>
          </ac:picMkLst>
        </pc:picChg>
        <pc:picChg chg="add mod">
          <ac:chgData name="Carter, Ethan Elijah" userId="S::carte215@purdue.edu::6306f094-abaa-4400-83c0-7b40ac43fbb6" providerId="AD" clId="Web-{7BF23A6B-8F52-4FBE-3A21-DE318B238138}" dt="2023-12-05T04:38:21.239" v="387" actId="1076"/>
          <ac:picMkLst>
            <pc:docMk/>
            <pc:sldMk cId="2020189163" sldId="284"/>
            <ac:picMk id="16" creationId="{8EA57457-6C96-8F88-CF5D-C9C3B648308C}"/>
          </ac:picMkLst>
        </pc:picChg>
      </pc:sldChg>
      <pc:sldChg chg="addSp delSp modSp add replId">
        <pc:chgData name="Carter, Ethan Elijah" userId="S::carte215@purdue.edu::6306f094-abaa-4400-83c0-7b40ac43fbb6" providerId="AD" clId="Web-{7BF23A6B-8F52-4FBE-3A21-DE318B238138}" dt="2023-12-05T04:50:38.131" v="1051" actId="20577"/>
        <pc:sldMkLst>
          <pc:docMk/>
          <pc:sldMk cId="1128243550" sldId="285"/>
        </pc:sldMkLst>
        <pc:spChg chg="mod">
          <ac:chgData name="Carter, Ethan Elijah" userId="S::carte215@purdue.edu::6306f094-abaa-4400-83c0-7b40ac43fbb6" providerId="AD" clId="Web-{7BF23A6B-8F52-4FBE-3A21-DE318B238138}" dt="2023-12-05T03:44:37.782" v="140" actId="20577"/>
          <ac:spMkLst>
            <pc:docMk/>
            <pc:sldMk cId="1128243550" sldId="285"/>
            <ac:spMk id="2" creationId="{6C98B2BF-5B34-66BB-66D3-9E3769F5E1A9}"/>
          </ac:spMkLst>
        </pc:spChg>
        <pc:spChg chg="mod">
          <ac:chgData name="Carter, Ethan Elijah" userId="S::carte215@purdue.edu::6306f094-abaa-4400-83c0-7b40ac43fbb6" providerId="AD" clId="Web-{7BF23A6B-8F52-4FBE-3A21-DE318B238138}" dt="2023-12-05T04:48:03.596" v="967" actId="20577"/>
          <ac:spMkLst>
            <pc:docMk/>
            <pc:sldMk cId="1128243550" sldId="285"/>
            <ac:spMk id="3" creationId="{579B0AE0-D92F-070E-F12F-4371EF46F5C6}"/>
          </ac:spMkLst>
        </pc:spChg>
        <pc:spChg chg="add mod">
          <ac:chgData name="Carter, Ethan Elijah" userId="S::carte215@purdue.edu::6306f094-abaa-4400-83c0-7b40ac43fbb6" providerId="AD" clId="Web-{7BF23A6B-8F52-4FBE-3A21-DE318B238138}" dt="2023-12-05T04:50:38.131" v="1051" actId="20577"/>
          <ac:spMkLst>
            <pc:docMk/>
            <pc:sldMk cId="1128243550" sldId="285"/>
            <ac:spMk id="6" creationId="{21E5C723-59DC-8656-0527-39FB5CDEF4A3}"/>
          </ac:spMkLst>
        </pc:spChg>
        <pc:spChg chg="del">
          <ac:chgData name="Carter, Ethan Elijah" userId="S::carte215@purdue.edu::6306f094-abaa-4400-83c0-7b40ac43fbb6" providerId="AD" clId="Web-{7BF23A6B-8F52-4FBE-3A21-DE318B238138}" dt="2023-12-05T04:39:17.428" v="394"/>
          <ac:spMkLst>
            <pc:docMk/>
            <pc:sldMk cId="1128243550" sldId="285"/>
            <ac:spMk id="12" creationId="{328A1EEA-6AED-63C1-8EF7-D98E95EB5588}"/>
          </ac:spMkLst>
        </pc:spChg>
        <pc:picChg chg="del mod">
          <ac:chgData name="Carter, Ethan Elijah" userId="S::carte215@purdue.edu::6306f094-abaa-4400-83c0-7b40ac43fbb6" providerId="AD" clId="Web-{7BF23A6B-8F52-4FBE-3A21-DE318B238138}" dt="2023-12-05T04:39:22.584" v="399"/>
          <ac:picMkLst>
            <pc:docMk/>
            <pc:sldMk cId="1128243550" sldId="285"/>
            <ac:picMk id="8" creationId="{71AEDF88-2F0F-1C04-E0F3-4531DA7C696F}"/>
          </ac:picMkLst>
        </pc:picChg>
        <pc:picChg chg="del">
          <ac:chgData name="Carter, Ethan Elijah" userId="S::carte215@purdue.edu::6306f094-abaa-4400-83c0-7b40ac43fbb6" providerId="AD" clId="Web-{7BF23A6B-8F52-4FBE-3A21-DE318B238138}" dt="2023-12-05T04:39:03.021" v="391"/>
          <ac:picMkLst>
            <pc:docMk/>
            <pc:sldMk cId="1128243550" sldId="285"/>
            <ac:picMk id="11" creationId="{C9A31988-2759-26B3-8C1F-AE38B6DBF70D}"/>
          </ac:picMkLst>
        </pc:picChg>
      </pc:sldChg>
    </pc:docChg>
  </pc:docChgLst>
  <pc:docChgLst>
    <pc:chgData name="Davis, Zachariah Curtis" userId="S::davi1483@purdue.edu::eb6fe561-a503-4c28-a115-c8471bc93aad" providerId="AD" clId="Web-{4177046C-02C8-6858-80E3-68B7A91415EC}"/>
    <pc:docChg chg="modSld">
      <pc:chgData name="Davis, Zachariah Curtis" userId="S::davi1483@purdue.edu::eb6fe561-a503-4c28-a115-c8471bc93aad" providerId="AD" clId="Web-{4177046C-02C8-6858-80E3-68B7A91415EC}" dt="2023-12-02T19:08:38.200" v="15" actId="20577"/>
      <pc:docMkLst>
        <pc:docMk/>
      </pc:docMkLst>
      <pc:sldChg chg="modSp">
        <pc:chgData name="Davis, Zachariah Curtis" userId="S::davi1483@purdue.edu::eb6fe561-a503-4c28-a115-c8471bc93aad" providerId="AD" clId="Web-{4177046C-02C8-6858-80E3-68B7A91415EC}" dt="2023-12-02T04:01:17.204" v="10" actId="20577"/>
        <pc:sldMkLst>
          <pc:docMk/>
          <pc:sldMk cId="2487806461" sldId="259"/>
        </pc:sldMkLst>
        <pc:spChg chg="mod">
          <ac:chgData name="Davis, Zachariah Curtis" userId="S::davi1483@purdue.edu::eb6fe561-a503-4c28-a115-c8471bc93aad" providerId="AD" clId="Web-{4177046C-02C8-6858-80E3-68B7A91415EC}" dt="2023-12-02T04:01:17.204" v="10" actId="20577"/>
          <ac:spMkLst>
            <pc:docMk/>
            <pc:sldMk cId="2487806461" sldId="259"/>
            <ac:spMk id="4" creationId="{8CB8A817-BCF3-4D31-38A2-771C8565CB6C}"/>
          </ac:spMkLst>
        </pc:spChg>
      </pc:sldChg>
      <pc:sldChg chg="modSp">
        <pc:chgData name="Davis, Zachariah Curtis" userId="S::davi1483@purdue.edu::eb6fe561-a503-4c28-a115-c8471bc93aad" providerId="AD" clId="Web-{4177046C-02C8-6858-80E3-68B7A91415EC}" dt="2023-12-02T19:08:38.200" v="15" actId="20577"/>
        <pc:sldMkLst>
          <pc:docMk/>
          <pc:sldMk cId="1610578556" sldId="263"/>
        </pc:sldMkLst>
        <pc:spChg chg="mod">
          <ac:chgData name="Davis, Zachariah Curtis" userId="S::davi1483@purdue.edu::eb6fe561-a503-4c28-a115-c8471bc93aad" providerId="AD" clId="Web-{4177046C-02C8-6858-80E3-68B7A91415EC}" dt="2023-12-02T19:08:38.200" v="15" actId="20577"/>
          <ac:spMkLst>
            <pc:docMk/>
            <pc:sldMk cId="1610578556" sldId="263"/>
            <ac:spMk id="3" creationId="{4D128F21-745E-695D-4FA4-8053EC39378D}"/>
          </ac:spMkLst>
        </pc:spChg>
      </pc:sldChg>
    </pc:docChg>
  </pc:docChgLst>
  <pc:docChgLst>
    <pc:chgData name="Carter, Ethan Elijah" userId="S::carte215@purdue.edu::6306f094-abaa-4400-83c0-7b40ac43fbb6" providerId="AD" clId="Web-{4D523BDF-3DC2-AA5C-907F-24D783241DF6}"/>
    <pc:docChg chg="modSld">
      <pc:chgData name="Carter, Ethan Elijah" userId="S::carte215@purdue.edu::6306f094-abaa-4400-83c0-7b40ac43fbb6" providerId="AD" clId="Web-{4D523BDF-3DC2-AA5C-907F-24D783241DF6}" dt="2023-12-05T21:31:06.152" v="1" actId="1076"/>
      <pc:docMkLst>
        <pc:docMk/>
      </pc:docMkLst>
      <pc:sldChg chg="modSp">
        <pc:chgData name="Carter, Ethan Elijah" userId="S::carte215@purdue.edu::6306f094-abaa-4400-83c0-7b40ac43fbb6" providerId="AD" clId="Web-{4D523BDF-3DC2-AA5C-907F-24D783241DF6}" dt="2023-12-05T21:28:55.602" v="0" actId="1076"/>
        <pc:sldMkLst>
          <pc:docMk/>
          <pc:sldMk cId="3663221243" sldId="282"/>
        </pc:sldMkLst>
        <pc:spChg chg="mod">
          <ac:chgData name="Carter, Ethan Elijah" userId="S::carte215@purdue.edu::6306f094-abaa-4400-83c0-7b40ac43fbb6" providerId="AD" clId="Web-{4D523BDF-3DC2-AA5C-907F-24D783241DF6}" dt="2023-12-05T21:28:55.602" v="0" actId="1076"/>
          <ac:spMkLst>
            <pc:docMk/>
            <pc:sldMk cId="3663221243" sldId="282"/>
            <ac:spMk id="8" creationId="{0D90A2DA-328F-94C0-9C84-B41F68966B14}"/>
          </ac:spMkLst>
        </pc:spChg>
      </pc:sldChg>
      <pc:sldChg chg="modSp">
        <pc:chgData name="Carter, Ethan Elijah" userId="S::carte215@purdue.edu::6306f094-abaa-4400-83c0-7b40ac43fbb6" providerId="AD" clId="Web-{4D523BDF-3DC2-AA5C-907F-24D783241DF6}" dt="2023-12-05T21:31:06.152" v="1" actId="1076"/>
        <pc:sldMkLst>
          <pc:docMk/>
          <pc:sldMk cId="2020189163" sldId="284"/>
        </pc:sldMkLst>
        <pc:picChg chg="mod">
          <ac:chgData name="Carter, Ethan Elijah" userId="S::carte215@purdue.edu::6306f094-abaa-4400-83c0-7b40ac43fbb6" providerId="AD" clId="Web-{4D523BDF-3DC2-AA5C-907F-24D783241DF6}" dt="2023-12-05T21:31:06.152" v="1" actId="1076"/>
          <ac:picMkLst>
            <pc:docMk/>
            <pc:sldMk cId="2020189163" sldId="284"/>
            <ac:picMk id="4" creationId="{1A690D35-950A-10CD-7F52-3438B11C696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95B91D-1649-4677-974D-5EDF5556CFC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C70188E5-B7B0-4BCC-939F-7F7934E2A5BC}">
      <dgm:prSet/>
      <dgm:spPr/>
      <dgm:t>
        <a:bodyPr/>
        <a:lstStyle/>
        <a:p>
          <a:r>
            <a:rPr lang="en-US"/>
            <a:t>RQ1:</a:t>
          </a:r>
        </a:p>
      </dgm:t>
    </dgm:pt>
    <dgm:pt modelId="{27EAF7AF-6ED5-418D-ABC6-9B3EE2C9635D}" type="parTrans" cxnId="{340BBE39-963B-40B4-AC6E-81A93811F5BF}">
      <dgm:prSet/>
      <dgm:spPr/>
      <dgm:t>
        <a:bodyPr/>
        <a:lstStyle/>
        <a:p>
          <a:endParaRPr lang="en-US"/>
        </a:p>
      </dgm:t>
    </dgm:pt>
    <dgm:pt modelId="{B2436A44-6305-4B56-A0D7-9085E76C3964}" type="sibTrans" cxnId="{340BBE39-963B-40B4-AC6E-81A93811F5BF}">
      <dgm:prSet/>
      <dgm:spPr/>
      <dgm:t>
        <a:bodyPr/>
        <a:lstStyle/>
        <a:p>
          <a:endParaRPr lang="en-US"/>
        </a:p>
      </dgm:t>
    </dgm:pt>
    <dgm:pt modelId="{9117E6E8-4BA2-4D22-A143-9EFC8FCBCF03}">
      <dgm:prSet/>
      <dgm:spPr/>
      <dgm:t>
        <a:bodyPr/>
        <a:lstStyle/>
        <a:p>
          <a:r>
            <a:rPr lang="en-US"/>
            <a:t>Newer songs garner fewer Spotify streams.</a:t>
          </a:r>
        </a:p>
      </dgm:t>
    </dgm:pt>
    <dgm:pt modelId="{6AF66A13-F337-4A56-B174-4DABF28E69C5}" type="parTrans" cxnId="{A89D402C-C1F1-4441-9D54-55E3B2BF49D8}">
      <dgm:prSet/>
      <dgm:spPr/>
      <dgm:t>
        <a:bodyPr/>
        <a:lstStyle/>
        <a:p>
          <a:endParaRPr lang="en-US"/>
        </a:p>
      </dgm:t>
    </dgm:pt>
    <dgm:pt modelId="{C3571730-4994-44C9-9283-390724968D15}" type="sibTrans" cxnId="{A89D402C-C1F1-4441-9D54-55E3B2BF49D8}">
      <dgm:prSet/>
      <dgm:spPr/>
      <dgm:t>
        <a:bodyPr/>
        <a:lstStyle/>
        <a:p>
          <a:endParaRPr lang="en-US"/>
        </a:p>
      </dgm:t>
    </dgm:pt>
    <dgm:pt modelId="{BD957A9C-42AE-44E0-9E78-1E5E0EFFE805}">
      <dgm:prSet/>
      <dgm:spPr/>
      <dgm:t>
        <a:bodyPr/>
        <a:lstStyle/>
        <a:p>
          <a:r>
            <a:rPr lang="en-US"/>
            <a:t>Late-year and month releases correlate with increased streaming.</a:t>
          </a:r>
        </a:p>
      </dgm:t>
    </dgm:pt>
    <dgm:pt modelId="{6C038F7C-98E9-4DF6-B2B9-47D9362DE5A5}" type="parTrans" cxnId="{6E24E122-C380-47F8-916E-4B425151179F}">
      <dgm:prSet/>
      <dgm:spPr/>
      <dgm:t>
        <a:bodyPr/>
        <a:lstStyle/>
        <a:p>
          <a:endParaRPr lang="en-US"/>
        </a:p>
      </dgm:t>
    </dgm:pt>
    <dgm:pt modelId="{36F83B1A-DA9D-424B-B341-55F22CD1E172}" type="sibTrans" cxnId="{6E24E122-C380-47F8-916E-4B425151179F}">
      <dgm:prSet/>
      <dgm:spPr/>
      <dgm:t>
        <a:bodyPr/>
        <a:lstStyle/>
        <a:p>
          <a:endParaRPr lang="en-US"/>
        </a:p>
      </dgm:t>
    </dgm:pt>
    <dgm:pt modelId="{D0B336E0-E669-4D26-B019-DE9026853974}">
      <dgm:prSet/>
      <dgm:spPr/>
      <dgm:t>
        <a:bodyPr/>
        <a:lstStyle/>
        <a:p>
          <a:r>
            <a:rPr lang="en-US"/>
            <a:t>RQ2: </a:t>
          </a:r>
        </a:p>
      </dgm:t>
    </dgm:pt>
    <dgm:pt modelId="{848B793A-1B89-4F75-A685-7C3FE2262EEF}" type="parTrans" cxnId="{E113801C-4B5A-4FA2-A7C3-9027EB147AE0}">
      <dgm:prSet/>
      <dgm:spPr/>
      <dgm:t>
        <a:bodyPr/>
        <a:lstStyle/>
        <a:p>
          <a:endParaRPr lang="en-US"/>
        </a:p>
      </dgm:t>
    </dgm:pt>
    <dgm:pt modelId="{9A065C3D-65F4-4359-94CD-15310A84B5B5}" type="sibTrans" cxnId="{E113801C-4B5A-4FA2-A7C3-9027EB147AE0}">
      <dgm:prSet/>
      <dgm:spPr/>
      <dgm:t>
        <a:bodyPr/>
        <a:lstStyle/>
        <a:p>
          <a:endParaRPr lang="en-US"/>
        </a:p>
      </dgm:t>
    </dgm:pt>
    <dgm:pt modelId="{1A58114A-9809-46D3-882F-A6B5FFC5C5C5}">
      <dgm:prSet/>
      <dgm:spPr/>
      <dgm:t>
        <a:bodyPr/>
        <a:lstStyle/>
        <a:p>
          <a:r>
            <a:rPr lang="en-US"/>
            <a:t>Audio features like BPM, mode, energy pose challenges in predicting Spotify chart positions.</a:t>
          </a:r>
        </a:p>
      </dgm:t>
    </dgm:pt>
    <dgm:pt modelId="{E667C1AB-284B-4A2C-8FFC-AA454D6E5A0E}" type="parTrans" cxnId="{54032186-0DC2-4337-9F9F-5BF1830C338D}">
      <dgm:prSet/>
      <dgm:spPr/>
      <dgm:t>
        <a:bodyPr/>
        <a:lstStyle/>
        <a:p>
          <a:endParaRPr lang="en-US"/>
        </a:p>
      </dgm:t>
    </dgm:pt>
    <dgm:pt modelId="{81BF5D77-C9F2-4630-9399-B625F63367A4}" type="sibTrans" cxnId="{54032186-0DC2-4337-9F9F-5BF1830C338D}">
      <dgm:prSet/>
      <dgm:spPr/>
      <dgm:t>
        <a:bodyPr/>
        <a:lstStyle/>
        <a:p>
          <a:endParaRPr lang="en-US"/>
        </a:p>
      </dgm:t>
    </dgm:pt>
    <dgm:pt modelId="{3472A845-87FD-44CC-8AF1-379A4383A3FF}">
      <dgm:prSet/>
      <dgm:spPr/>
      <dgm:t>
        <a:bodyPr/>
        <a:lstStyle/>
        <a:p>
          <a:r>
            <a:rPr lang="en-US"/>
            <a:t>Potential influence of other predictors or diverse genres complicates predictions.</a:t>
          </a:r>
        </a:p>
      </dgm:t>
    </dgm:pt>
    <dgm:pt modelId="{5BF735B5-7AAB-4254-9474-1D412CC34795}" type="parTrans" cxnId="{3664DF23-884A-499D-881C-DD81752286F4}">
      <dgm:prSet/>
      <dgm:spPr/>
      <dgm:t>
        <a:bodyPr/>
        <a:lstStyle/>
        <a:p>
          <a:endParaRPr lang="en-US"/>
        </a:p>
      </dgm:t>
    </dgm:pt>
    <dgm:pt modelId="{5DA84E2E-7E54-4698-BF26-196FDC612E0F}" type="sibTrans" cxnId="{3664DF23-884A-499D-881C-DD81752286F4}">
      <dgm:prSet/>
      <dgm:spPr/>
      <dgm:t>
        <a:bodyPr/>
        <a:lstStyle/>
        <a:p>
          <a:endParaRPr lang="en-US"/>
        </a:p>
      </dgm:t>
    </dgm:pt>
    <dgm:pt modelId="{33278252-C493-4EA6-BBB9-DD1AB64E865E}">
      <dgm:prSet/>
      <dgm:spPr/>
      <dgm:t>
        <a:bodyPr/>
        <a:lstStyle/>
        <a:p>
          <a:r>
            <a:rPr lang="en-US"/>
            <a:t>RQ3:</a:t>
          </a:r>
        </a:p>
      </dgm:t>
    </dgm:pt>
    <dgm:pt modelId="{9B4FD9C9-0512-4588-A6CB-B65130BD546B}" type="parTrans" cxnId="{AF6BF5BD-6DC2-489A-92D5-57FCABC6C0CD}">
      <dgm:prSet/>
      <dgm:spPr/>
      <dgm:t>
        <a:bodyPr/>
        <a:lstStyle/>
        <a:p>
          <a:endParaRPr lang="en-US"/>
        </a:p>
      </dgm:t>
    </dgm:pt>
    <dgm:pt modelId="{36C567CB-2D38-4981-B0F0-2444295E0412}" type="sibTrans" cxnId="{AF6BF5BD-6DC2-489A-92D5-57FCABC6C0CD}">
      <dgm:prSet/>
      <dgm:spPr/>
      <dgm:t>
        <a:bodyPr/>
        <a:lstStyle/>
        <a:p>
          <a:endParaRPr lang="en-US"/>
        </a:p>
      </dgm:t>
    </dgm:pt>
    <dgm:pt modelId="{538619A1-D331-450C-977D-3B6813925D40}">
      <dgm:prSet/>
      <dgm:spPr/>
      <dgm:t>
        <a:bodyPr/>
        <a:lstStyle/>
        <a:p>
          <a:r>
            <a:rPr lang="en-US"/>
            <a:t>Song energy significantly influences Shazam chart rankings.</a:t>
          </a:r>
        </a:p>
      </dgm:t>
    </dgm:pt>
    <dgm:pt modelId="{AE8B9BD2-3D4E-4C80-8491-2D45CB2CD862}" type="parTrans" cxnId="{33E7AFAF-1959-4418-BFFD-A10D4D4260EF}">
      <dgm:prSet/>
      <dgm:spPr/>
      <dgm:t>
        <a:bodyPr/>
        <a:lstStyle/>
        <a:p>
          <a:endParaRPr lang="en-US"/>
        </a:p>
      </dgm:t>
    </dgm:pt>
    <dgm:pt modelId="{CD0D68CB-A1E8-407E-B398-64B795B050F1}" type="sibTrans" cxnId="{33E7AFAF-1959-4418-BFFD-A10D4D4260EF}">
      <dgm:prSet/>
      <dgm:spPr/>
      <dgm:t>
        <a:bodyPr/>
        <a:lstStyle/>
        <a:p>
          <a:endParaRPr lang="en-US"/>
        </a:p>
      </dgm:t>
    </dgm:pt>
    <dgm:pt modelId="{8EAA7D8A-755C-40E0-ADAA-AE5B4002F1C5}">
      <dgm:prSet/>
      <dgm:spPr/>
      <dgm:t>
        <a:bodyPr/>
        <a:lstStyle/>
        <a:p>
          <a:r>
            <a:rPr lang="en-US"/>
            <a:t>RQ4:</a:t>
          </a:r>
        </a:p>
      </dgm:t>
    </dgm:pt>
    <dgm:pt modelId="{00AAC587-D899-43B8-98A2-2F8B9FD7D24A}" type="parTrans" cxnId="{EB814222-BCF0-49C3-A0B8-BE1F61AA31BF}">
      <dgm:prSet/>
      <dgm:spPr/>
      <dgm:t>
        <a:bodyPr/>
        <a:lstStyle/>
        <a:p>
          <a:endParaRPr lang="en-US"/>
        </a:p>
      </dgm:t>
    </dgm:pt>
    <dgm:pt modelId="{F53F1196-FA79-4DD8-906C-6C6D39132633}" type="sibTrans" cxnId="{EB814222-BCF0-49C3-A0B8-BE1F61AA31BF}">
      <dgm:prSet/>
      <dgm:spPr/>
      <dgm:t>
        <a:bodyPr/>
        <a:lstStyle/>
        <a:p>
          <a:endParaRPr lang="en-US"/>
        </a:p>
      </dgm:t>
    </dgm:pt>
    <dgm:pt modelId="{CDF21FE1-E3F0-4409-8885-47441551DF13}">
      <dgm:prSet/>
      <dgm:spPr/>
      <dgm:t>
        <a:bodyPr/>
        <a:lstStyle/>
        <a:p>
          <a:r>
            <a:rPr lang="en-US"/>
            <a:t>Presence on Deezer's charts is a consistent predictor of Spotify positions.</a:t>
          </a:r>
        </a:p>
      </dgm:t>
    </dgm:pt>
    <dgm:pt modelId="{76840B05-4D7D-4E1C-BD0D-03425BC1BD2D}" type="parTrans" cxnId="{B221FA82-F4EF-4648-AE99-D8C78E522F10}">
      <dgm:prSet/>
      <dgm:spPr/>
      <dgm:t>
        <a:bodyPr/>
        <a:lstStyle/>
        <a:p>
          <a:endParaRPr lang="en-US"/>
        </a:p>
      </dgm:t>
    </dgm:pt>
    <dgm:pt modelId="{4D1EE011-23E8-43C3-8442-09F7DF29FD62}" type="sibTrans" cxnId="{B221FA82-F4EF-4648-AE99-D8C78E522F10}">
      <dgm:prSet/>
      <dgm:spPr/>
      <dgm:t>
        <a:bodyPr/>
        <a:lstStyle/>
        <a:p>
          <a:endParaRPr lang="en-US"/>
        </a:p>
      </dgm:t>
    </dgm:pt>
    <dgm:pt modelId="{D391B7B5-3A8F-45D3-AAFA-5A32B9891EED}" type="pres">
      <dgm:prSet presAssocID="{8D95B91D-1649-4677-974D-5EDF5556CFCF}" presName="Name0" presStyleCnt="0">
        <dgm:presLayoutVars>
          <dgm:dir/>
          <dgm:animLvl val="lvl"/>
          <dgm:resizeHandles val="exact"/>
        </dgm:presLayoutVars>
      </dgm:prSet>
      <dgm:spPr/>
    </dgm:pt>
    <dgm:pt modelId="{CF858DF3-6666-4552-BBC3-187A44CA96E5}" type="pres">
      <dgm:prSet presAssocID="{C70188E5-B7B0-4BCC-939F-7F7934E2A5BC}" presName="linNode" presStyleCnt="0"/>
      <dgm:spPr/>
    </dgm:pt>
    <dgm:pt modelId="{E0DEEB6C-B974-42F3-A31A-36BA67824E8D}" type="pres">
      <dgm:prSet presAssocID="{C70188E5-B7B0-4BCC-939F-7F7934E2A5BC}" presName="parentText" presStyleLbl="node1" presStyleIdx="0" presStyleCnt="4">
        <dgm:presLayoutVars>
          <dgm:chMax val="1"/>
          <dgm:bulletEnabled val="1"/>
        </dgm:presLayoutVars>
      </dgm:prSet>
      <dgm:spPr/>
    </dgm:pt>
    <dgm:pt modelId="{98F61C74-911B-4E6D-8F9F-441C37135956}" type="pres">
      <dgm:prSet presAssocID="{C70188E5-B7B0-4BCC-939F-7F7934E2A5BC}" presName="descendantText" presStyleLbl="alignAccFollowNode1" presStyleIdx="0" presStyleCnt="4">
        <dgm:presLayoutVars>
          <dgm:bulletEnabled val="1"/>
        </dgm:presLayoutVars>
      </dgm:prSet>
      <dgm:spPr/>
    </dgm:pt>
    <dgm:pt modelId="{024ADA9D-1B5E-4181-BF61-259EBDCF0A2C}" type="pres">
      <dgm:prSet presAssocID="{B2436A44-6305-4B56-A0D7-9085E76C3964}" presName="sp" presStyleCnt="0"/>
      <dgm:spPr/>
    </dgm:pt>
    <dgm:pt modelId="{E0C90CE1-D6D2-4C97-B6D5-25825CBDB114}" type="pres">
      <dgm:prSet presAssocID="{D0B336E0-E669-4D26-B019-DE9026853974}" presName="linNode" presStyleCnt="0"/>
      <dgm:spPr/>
    </dgm:pt>
    <dgm:pt modelId="{832EEB9D-55FB-4DB5-B53F-C07203195832}" type="pres">
      <dgm:prSet presAssocID="{D0B336E0-E669-4D26-B019-DE9026853974}" presName="parentText" presStyleLbl="node1" presStyleIdx="1" presStyleCnt="4">
        <dgm:presLayoutVars>
          <dgm:chMax val="1"/>
          <dgm:bulletEnabled val="1"/>
        </dgm:presLayoutVars>
      </dgm:prSet>
      <dgm:spPr/>
    </dgm:pt>
    <dgm:pt modelId="{552FF2BF-501C-4901-A218-0B9F7FE27D75}" type="pres">
      <dgm:prSet presAssocID="{D0B336E0-E669-4D26-B019-DE9026853974}" presName="descendantText" presStyleLbl="alignAccFollowNode1" presStyleIdx="1" presStyleCnt="4">
        <dgm:presLayoutVars>
          <dgm:bulletEnabled val="1"/>
        </dgm:presLayoutVars>
      </dgm:prSet>
      <dgm:spPr/>
    </dgm:pt>
    <dgm:pt modelId="{744929CD-6855-4097-9093-D5DDDCC528D6}" type="pres">
      <dgm:prSet presAssocID="{9A065C3D-65F4-4359-94CD-15310A84B5B5}" presName="sp" presStyleCnt="0"/>
      <dgm:spPr/>
    </dgm:pt>
    <dgm:pt modelId="{3F0F7CA9-95BF-4815-96CA-C2863AF77122}" type="pres">
      <dgm:prSet presAssocID="{33278252-C493-4EA6-BBB9-DD1AB64E865E}" presName="linNode" presStyleCnt="0"/>
      <dgm:spPr/>
    </dgm:pt>
    <dgm:pt modelId="{16D5EE6B-7D79-4415-BE4A-479F20FA39D5}" type="pres">
      <dgm:prSet presAssocID="{33278252-C493-4EA6-BBB9-DD1AB64E865E}" presName="parentText" presStyleLbl="node1" presStyleIdx="2" presStyleCnt="4">
        <dgm:presLayoutVars>
          <dgm:chMax val="1"/>
          <dgm:bulletEnabled val="1"/>
        </dgm:presLayoutVars>
      </dgm:prSet>
      <dgm:spPr/>
    </dgm:pt>
    <dgm:pt modelId="{120B31BC-DA8C-41A6-AF8D-DEDC9ABE6E71}" type="pres">
      <dgm:prSet presAssocID="{33278252-C493-4EA6-BBB9-DD1AB64E865E}" presName="descendantText" presStyleLbl="alignAccFollowNode1" presStyleIdx="2" presStyleCnt="4">
        <dgm:presLayoutVars>
          <dgm:bulletEnabled val="1"/>
        </dgm:presLayoutVars>
      </dgm:prSet>
      <dgm:spPr/>
    </dgm:pt>
    <dgm:pt modelId="{7FF6E254-1DBC-41A8-8292-7A727A1564F4}" type="pres">
      <dgm:prSet presAssocID="{36C567CB-2D38-4981-B0F0-2444295E0412}" presName="sp" presStyleCnt="0"/>
      <dgm:spPr/>
    </dgm:pt>
    <dgm:pt modelId="{CA87609C-B5E3-44D9-8D68-8AB92A9BFE02}" type="pres">
      <dgm:prSet presAssocID="{8EAA7D8A-755C-40E0-ADAA-AE5B4002F1C5}" presName="linNode" presStyleCnt="0"/>
      <dgm:spPr/>
    </dgm:pt>
    <dgm:pt modelId="{84B20C01-3AE0-4C6B-92CA-36CDFEB13D34}" type="pres">
      <dgm:prSet presAssocID="{8EAA7D8A-755C-40E0-ADAA-AE5B4002F1C5}" presName="parentText" presStyleLbl="node1" presStyleIdx="3" presStyleCnt="4">
        <dgm:presLayoutVars>
          <dgm:chMax val="1"/>
          <dgm:bulletEnabled val="1"/>
        </dgm:presLayoutVars>
      </dgm:prSet>
      <dgm:spPr/>
    </dgm:pt>
    <dgm:pt modelId="{F7A405F4-5CC8-44EA-997A-4725F3EDD93A}" type="pres">
      <dgm:prSet presAssocID="{8EAA7D8A-755C-40E0-ADAA-AE5B4002F1C5}" presName="descendantText" presStyleLbl="alignAccFollowNode1" presStyleIdx="3" presStyleCnt="4">
        <dgm:presLayoutVars>
          <dgm:bulletEnabled val="1"/>
        </dgm:presLayoutVars>
      </dgm:prSet>
      <dgm:spPr/>
    </dgm:pt>
  </dgm:ptLst>
  <dgm:cxnLst>
    <dgm:cxn modelId="{789F2D00-7BF8-4142-A996-50C56691C3F2}" type="presOf" srcId="{CDF21FE1-E3F0-4409-8885-47441551DF13}" destId="{F7A405F4-5CC8-44EA-997A-4725F3EDD93A}" srcOrd="0" destOrd="0" presId="urn:microsoft.com/office/officeart/2005/8/layout/vList5"/>
    <dgm:cxn modelId="{E113801C-4B5A-4FA2-A7C3-9027EB147AE0}" srcId="{8D95B91D-1649-4677-974D-5EDF5556CFCF}" destId="{D0B336E0-E669-4D26-B019-DE9026853974}" srcOrd="1" destOrd="0" parTransId="{848B793A-1B89-4F75-A685-7C3FE2262EEF}" sibTransId="{9A065C3D-65F4-4359-94CD-15310A84B5B5}"/>
    <dgm:cxn modelId="{E8316F1D-E04F-4EB2-A855-3FB81A28F9B5}" type="presOf" srcId="{C70188E5-B7B0-4BCC-939F-7F7934E2A5BC}" destId="{E0DEEB6C-B974-42F3-A31A-36BA67824E8D}" srcOrd="0" destOrd="0" presId="urn:microsoft.com/office/officeart/2005/8/layout/vList5"/>
    <dgm:cxn modelId="{5064D020-4B9D-4A23-A001-3173B3EE817C}" type="presOf" srcId="{3472A845-87FD-44CC-8AF1-379A4383A3FF}" destId="{552FF2BF-501C-4901-A218-0B9F7FE27D75}" srcOrd="0" destOrd="1" presId="urn:microsoft.com/office/officeart/2005/8/layout/vList5"/>
    <dgm:cxn modelId="{EB814222-BCF0-49C3-A0B8-BE1F61AA31BF}" srcId="{8D95B91D-1649-4677-974D-5EDF5556CFCF}" destId="{8EAA7D8A-755C-40E0-ADAA-AE5B4002F1C5}" srcOrd="3" destOrd="0" parTransId="{00AAC587-D899-43B8-98A2-2F8B9FD7D24A}" sibTransId="{F53F1196-FA79-4DD8-906C-6C6D39132633}"/>
    <dgm:cxn modelId="{6E24E122-C380-47F8-916E-4B425151179F}" srcId="{9117E6E8-4BA2-4D22-A143-9EFC8FCBCF03}" destId="{BD957A9C-42AE-44E0-9E78-1E5E0EFFE805}" srcOrd="0" destOrd="0" parTransId="{6C038F7C-98E9-4DF6-B2B9-47D9362DE5A5}" sibTransId="{36F83B1A-DA9D-424B-B341-55F22CD1E172}"/>
    <dgm:cxn modelId="{3664DF23-884A-499D-881C-DD81752286F4}" srcId="{1A58114A-9809-46D3-882F-A6B5FFC5C5C5}" destId="{3472A845-87FD-44CC-8AF1-379A4383A3FF}" srcOrd="0" destOrd="0" parTransId="{5BF735B5-7AAB-4254-9474-1D412CC34795}" sibTransId="{5DA84E2E-7E54-4698-BF26-196FDC612E0F}"/>
    <dgm:cxn modelId="{1383732A-A73F-4331-8179-1121EA523CFF}" type="presOf" srcId="{33278252-C493-4EA6-BBB9-DD1AB64E865E}" destId="{16D5EE6B-7D79-4415-BE4A-479F20FA39D5}" srcOrd="0" destOrd="0" presId="urn:microsoft.com/office/officeart/2005/8/layout/vList5"/>
    <dgm:cxn modelId="{A89D402C-C1F1-4441-9D54-55E3B2BF49D8}" srcId="{C70188E5-B7B0-4BCC-939F-7F7934E2A5BC}" destId="{9117E6E8-4BA2-4D22-A143-9EFC8FCBCF03}" srcOrd="0" destOrd="0" parTransId="{6AF66A13-F337-4A56-B174-4DABF28E69C5}" sibTransId="{C3571730-4994-44C9-9283-390724968D15}"/>
    <dgm:cxn modelId="{C528C035-754E-47E4-909F-4580A4F7B24E}" type="presOf" srcId="{1A58114A-9809-46D3-882F-A6B5FFC5C5C5}" destId="{552FF2BF-501C-4901-A218-0B9F7FE27D75}" srcOrd="0" destOrd="0" presId="urn:microsoft.com/office/officeart/2005/8/layout/vList5"/>
    <dgm:cxn modelId="{190EE336-FAD2-4342-9DE1-F406F29D0280}" type="presOf" srcId="{538619A1-D331-450C-977D-3B6813925D40}" destId="{120B31BC-DA8C-41A6-AF8D-DEDC9ABE6E71}" srcOrd="0" destOrd="0" presId="urn:microsoft.com/office/officeart/2005/8/layout/vList5"/>
    <dgm:cxn modelId="{340BBE39-963B-40B4-AC6E-81A93811F5BF}" srcId="{8D95B91D-1649-4677-974D-5EDF5556CFCF}" destId="{C70188E5-B7B0-4BCC-939F-7F7934E2A5BC}" srcOrd="0" destOrd="0" parTransId="{27EAF7AF-6ED5-418D-ABC6-9B3EE2C9635D}" sibTransId="{B2436A44-6305-4B56-A0D7-9085E76C3964}"/>
    <dgm:cxn modelId="{FE6ED345-7B6C-4BF7-A62C-CA3BB3813A2B}" type="presOf" srcId="{BD957A9C-42AE-44E0-9E78-1E5E0EFFE805}" destId="{98F61C74-911B-4E6D-8F9F-441C37135956}" srcOrd="0" destOrd="1" presId="urn:microsoft.com/office/officeart/2005/8/layout/vList5"/>
    <dgm:cxn modelId="{B221FA82-F4EF-4648-AE99-D8C78E522F10}" srcId="{8EAA7D8A-755C-40E0-ADAA-AE5B4002F1C5}" destId="{CDF21FE1-E3F0-4409-8885-47441551DF13}" srcOrd="0" destOrd="0" parTransId="{76840B05-4D7D-4E1C-BD0D-03425BC1BD2D}" sibTransId="{4D1EE011-23E8-43C3-8442-09F7DF29FD62}"/>
    <dgm:cxn modelId="{54032186-0DC2-4337-9F9F-5BF1830C338D}" srcId="{D0B336E0-E669-4D26-B019-DE9026853974}" destId="{1A58114A-9809-46D3-882F-A6B5FFC5C5C5}" srcOrd="0" destOrd="0" parTransId="{E667C1AB-284B-4A2C-8FFC-AA454D6E5A0E}" sibTransId="{81BF5D77-C9F2-4630-9399-B625F63367A4}"/>
    <dgm:cxn modelId="{33E7AFAF-1959-4418-BFFD-A10D4D4260EF}" srcId="{33278252-C493-4EA6-BBB9-DD1AB64E865E}" destId="{538619A1-D331-450C-977D-3B6813925D40}" srcOrd="0" destOrd="0" parTransId="{AE8B9BD2-3D4E-4C80-8491-2D45CB2CD862}" sibTransId="{CD0D68CB-A1E8-407E-B398-64B795B050F1}"/>
    <dgm:cxn modelId="{AF6BF5BD-6DC2-489A-92D5-57FCABC6C0CD}" srcId="{8D95B91D-1649-4677-974D-5EDF5556CFCF}" destId="{33278252-C493-4EA6-BBB9-DD1AB64E865E}" srcOrd="2" destOrd="0" parTransId="{9B4FD9C9-0512-4588-A6CB-B65130BD546B}" sibTransId="{36C567CB-2D38-4981-B0F0-2444295E0412}"/>
    <dgm:cxn modelId="{CE9D81D5-3C61-4030-BF3E-8E7CB6B57F4E}" type="presOf" srcId="{8D95B91D-1649-4677-974D-5EDF5556CFCF}" destId="{D391B7B5-3A8F-45D3-AAFA-5A32B9891EED}" srcOrd="0" destOrd="0" presId="urn:microsoft.com/office/officeart/2005/8/layout/vList5"/>
    <dgm:cxn modelId="{EC4B18E3-8A4F-4760-B8BA-BBAEFC09DAD8}" type="presOf" srcId="{D0B336E0-E669-4D26-B019-DE9026853974}" destId="{832EEB9D-55FB-4DB5-B53F-C07203195832}" srcOrd="0" destOrd="0" presId="urn:microsoft.com/office/officeart/2005/8/layout/vList5"/>
    <dgm:cxn modelId="{D80744E9-1F03-4BE4-A78D-17DC012D8FAD}" type="presOf" srcId="{8EAA7D8A-755C-40E0-ADAA-AE5B4002F1C5}" destId="{84B20C01-3AE0-4C6B-92CA-36CDFEB13D34}" srcOrd="0" destOrd="0" presId="urn:microsoft.com/office/officeart/2005/8/layout/vList5"/>
    <dgm:cxn modelId="{2AEC2BF0-93AF-4CCD-9479-AE36114078BC}" type="presOf" srcId="{9117E6E8-4BA2-4D22-A143-9EFC8FCBCF03}" destId="{98F61C74-911B-4E6D-8F9F-441C37135956}" srcOrd="0" destOrd="0" presId="urn:microsoft.com/office/officeart/2005/8/layout/vList5"/>
    <dgm:cxn modelId="{1EC12A71-8B43-4D92-B508-175CA67A3D64}" type="presParOf" srcId="{D391B7B5-3A8F-45D3-AAFA-5A32B9891EED}" destId="{CF858DF3-6666-4552-BBC3-187A44CA96E5}" srcOrd="0" destOrd="0" presId="urn:microsoft.com/office/officeart/2005/8/layout/vList5"/>
    <dgm:cxn modelId="{BE2ABB78-10AC-441F-8F2C-2DE8B330246B}" type="presParOf" srcId="{CF858DF3-6666-4552-BBC3-187A44CA96E5}" destId="{E0DEEB6C-B974-42F3-A31A-36BA67824E8D}" srcOrd="0" destOrd="0" presId="urn:microsoft.com/office/officeart/2005/8/layout/vList5"/>
    <dgm:cxn modelId="{870B7ECE-6466-40F4-BCEB-AF616C310C01}" type="presParOf" srcId="{CF858DF3-6666-4552-BBC3-187A44CA96E5}" destId="{98F61C74-911B-4E6D-8F9F-441C37135956}" srcOrd="1" destOrd="0" presId="urn:microsoft.com/office/officeart/2005/8/layout/vList5"/>
    <dgm:cxn modelId="{A8827B50-6D20-4CE4-8CF1-C31AFA9F9BFC}" type="presParOf" srcId="{D391B7B5-3A8F-45D3-AAFA-5A32B9891EED}" destId="{024ADA9D-1B5E-4181-BF61-259EBDCF0A2C}" srcOrd="1" destOrd="0" presId="urn:microsoft.com/office/officeart/2005/8/layout/vList5"/>
    <dgm:cxn modelId="{88302CCE-4093-4588-853B-9BA5A26F18DC}" type="presParOf" srcId="{D391B7B5-3A8F-45D3-AAFA-5A32B9891EED}" destId="{E0C90CE1-D6D2-4C97-B6D5-25825CBDB114}" srcOrd="2" destOrd="0" presId="urn:microsoft.com/office/officeart/2005/8/layout/vList5"/>
    <dgm:cxn modelId="{B0B9813D-561C-4770-B394-A00BAEE5A1DD}" type="presParOf" srcId="{E0C90CE1-D6D2-4C97-B6D5-25825CBDB114}" destId="{832EEB9D-55FB-4DB5-B53F-C07203195832}" srcOrd="0" destOrd="0" presId="urn:microsoft.com/office/officeart/2005/8/layout/vList5"/>
    <dgm:cxn modelId="{4CB844A0-590B-4735-8972-83FE65343200}" type="presParOf" srcId="{E0C90CE1-D6D2-4C97-B6D5-25825CBDB114}" destId="{552FF2BF-501C-4901-A218-0B9F7FE27D75}" srcOrd="1" destOrd="0" presId="urn:microsoft.com/office/officeart/2005/8/layout/vList5"/>
    <dgm:cxn modelId="{C41FBEE0-97C1-4A04-9F5E-3CBD07D13DB1}" type="presParOf" srcId="{D391B7B5-3A8F-45D3-AAFA-5A32B9891EED}" destId="{744929CD-6855-4097-9093-D5DDDCC528D6}" srcOrd="3" destOrd="0" presId="urn:microsoft.com/office/officeart/2005/8/layout/vList5"/>
    <dgm:cxn modelId="{1F36007B-2691-414A-BC36-19DB86E2A944}" type="presParOf" srcId="{D391B7B5-3A8F-45D3-AAFA-5A32B9891EED}" destId="{3F0F7CA9-95BF-4815-96CA-C2863AF77122}" srcOrd="4" destOrd="0" presId="urn:microsoft.com/office/officeart/2005/8/layout/vList5"/>
    <dgm:cxn modelId="{99A9410A-7107-4627-8F4F-EA1E2CB046DC}" type="presParOf" srcId="{3F0F7CA9-95BF-4815-96CA-C2863AF77122}" destId="{16D5EE6B-7D79-4415-BE4A-479F20FA39D5}" srcOrd="0" destOrd="0" presId="urn:microsoft.com/office/officeart/2005/8/layout/vList5"/>
    <dgm:cxn modelId="{A0C6DEFA-64EF-43CD-9FB4-05C78E03785C}" type="presParOf" srcId="{3F0F7CA9-95BF-4815-96CA-C2863AF77122}" destId="{120B31BC-DA8C-41A6-AF8D-DEDC9ABE6E71}" srcOrd="1" destOrd="0" presId="urn:microsoft.com/office/officeart/2005/8/layout/vList5"/>
    <dgm:cxn modelId="{605D2285-E44F-4CFA-AA81-9CDD64BAC476}" type="presParOf" srcId="{D391B7B5-3A8F-45D3-AAFA-5A32B9891EED}" destId="{7FF6E254-1DBC-41A8-8292-7A727A1564F4}" srcOrd="5" destOrd="0" presId="urn:microsoft.com/office/officeart/2005/8/layout/vList5"/>
    <dgm:cxn modelId="{715FF9FD-709E-4451-923D-56C73BB7B79C}" type="presParOf" srcId="{D391B7B5-3A8F-45D3-AAFA-5A32B9891EED}" destId="{CA87609C-B5E3-44D9-8D68-8AB92A9BFE02}" srcOrd="6" destOrd="0" presId="urn:microsoft.com/office/officeart/2005/8/layout/vList5"/>
    <dgm:cxn modelId="{ACCE409C-F1C8-495A-A3CF-B786CB0B1323}" type="presParOf" srcId="{CA87609C-B5E3-44D9-8D68-8AB92A9BFE02}" destId="{84B20C01-3AE0-4C6B-92CA-36CDFEB13D34}" srcOrd="0" destOrd="0" presId="urn:microsoft.com/office/officeart/2005/8/layout/vList5"/>
    <dgm:cxn modelId="{3F100D9F-80DD-42F0-9194-D4F141E11E26}" type="presParOf" srcId="{CA87609C-B5E3-44D9-8D68-8AB92A9BFE02}" destId="{F7A405F4-5CC8-44EA-997A-4725F3EDD93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61C74-911B-4E6D-8F9F-441C37135956}">
      <dsp:nvSpPr>
        <dsp:cNvPr id="0" name=""/>
        <dsp:cNvSpPr/>
      </dsp:nvSpPr>
      <dsp:spPr>
        <a:xfrm rot="5400000">
          <a:off x="3448665" y="-1282274"/>
          <a:ext cx="868271" cy="36544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Newer songs garner fewer Spotify streams.</a:t>
          </a:r>
        </a:p>
        <a:p>
          <a:pPr marL="114300" lvl="2" indent="-57150" algn="l" defTabSz="488950">
            <a:lnSpc>
              <a:spcPct val="90000"/>
            </a:lnSpc>
            <a:spcBef>
              <a:spcPct val="0"/>
            </a:spcBef>
            <a:spcAft>
              <a:spcPct val="15000"/>
            </a:spcAft>
            <a:buChar char="•"/>
          </a:pPr>
          <a:r>
            <a:rPr lang="en-US" sz="1100" kern="1200"/>
            <a:t>Late-year and month releases correlate with increased streaming.</a:t>
          </a:r>
        </a:p>
      </dsp:txBody>
      <dsp:txXfrm rot="-5400000">
        <a:off x="2055601" y="153175"/>
        <a:ext cx="3612015" cy="783501"/>
      </dsp:txXfrm>
    </dsp:sp>
    <dsp:sp modelId="{E0DEEB6C-B974-42F3-A31A-36BA67824E8D}">
      <dsp:nvSpPr>
        <dsp:cNvPr id="0" name=""/>
        <dsp:cNvSpPr/>
      </dsp:nvSpPr>
      <dsp:spPr>
        <a:xfrm>
          <a:off x="0" y="2256"/>
          <a:ext cx="2055600" cy="1085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kern="1200"/>
            <a:t>RQ1:</a:t>
          </a:r>
        </a:p>
      </dsp:txBody>
      <dsp:txXfrm>
        <a:off x="52982" y="55238"/>
        <a:ext cx="1949636" cy="979374"/>
      </dsp:txXfrm>
    </dsp:sp>
    <dsp:sp modelId="{552FF2BF-501C-4901-A218-0B9F7FE27D75}">
      <dsp:nvSpPr>
        <dsp:cNvPr id="0" name=""/>
        <dsp:cNvSpPr/>
      </dsp:nvSpPr>
      <dsp:spPr>
        <a:xfrm rot="5400000">
          <a:off x="3448665" y="-142668"/>
          <a:ext cx="868271" cy="36544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Audio features like BPM, mode, energy pose challenges in predicting Spotify chart positions.</a:t>
          </a:r>
        </a:p>
        <a:p>
          <a:pPr marL="114300" lvl="2" indent="-57150" algn="l" defTabSz="488950">
            <a:lnSpc>
              <a:spcPct val="90000"/>
            </a:lnSpc>
            <a:spcBef>
              <a:spcPct val="0"/>
            </a:spcBef>
            <a:spcAft>
              <a:spcPct val="15000"/>
            </a:spcAft>
            <a:buChar char="•"/>
          </a:pPr>
          <a:r>
            <a:rPr lang="en-US" sz="1100" kern="1200"/>
            <a:t>Potential influence of other predictors or diverse genres complicates predictions.</a:t>
          </a:r>
        </a:p>
      </dsp:txBody>
      <dsp:txXfrm rot="-5400000">
        <a:off x="2055601" y="1292781"/>
        <a:ext cx="3612015" cy="783501"/>
      </dsp:txXfrm>
    </dsp:sp>
    <dsp:sp modelId="{832EEB9D-55FB-4DB5-B53F-C07203195832}">
      <dsp:nvSpPr>
        <dsp:cNvPr id="0" name=""/>
        <dsp:cNvSpPr/>
      </dsp:nvSpPr>
      <dsp:spPr>
        <a:xfrm>
          <a:off x="0" y="1141862"/>
          <a:ext cx="2055600" cy="1085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kern="1200"/>
            <a:t>RQ2: </a:t>
          </a:r>
        </a:p>
      </dsp:txBody>
      <dsp:txXfrm>
        <a:off x="52982" y="1194844"/>
        <a:ext cx="1949636" cy="979374"/>
      </dsp:txXfrm>
    </dsp:sp>
    <dsp:sp modelId="{120B31BC-DA8C-41A6-AF8D-DEDC9ABE6E71}">
      <dsp:nvSpPr>
        <dsp:cNvPr id="0" name=""/>
        <dsp:cNvSpPr/>
      </dsp:nvSpPr>
      <dsp:spPr>
        <a:xfrm rot="5400000">
          <a:off x="3448665" y="996937"/>
          <a:ext cx="868271" cy="36544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Song energy significantly influences Shazam chart rankings.</a:t>
          </a:r>
        </a:p>
      </dsp:txBody>
      <dsp:txXfrm rot="-5400000">
        <a:off x="2055601" y="2432387"/>
        <a:ext cx="3612015" cy="783501"/>
      </dsp:txXfrm>
    </dsp:sp>
    <dsp:sp modelId="{16D5EE6B-7D79-4415-BE4A-479F20FA39D5}">
      <dsp:nvSpPr>
        <dsp:cNvPr id="0" name=""/>
        <dsp:cNvSpPr/>
      </dsp:nvSpPr>
      <dsp:spPr>
        <a:xfrm>
          <a:off x="0" y="2281467"/>
          <a:ext cx="2055600" cy="1085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kern="1200"/>
            <a:t>RQ3:</a:t>
          </a:r>
        </a:p>
      </dsp:txBody>
      <dsp:txXfrm>
        <a:off x="52982" y="2334449"/>
        <a:ext cx="1949636" cy="979374"/>
      </dsp:txXfrm>
    </dsp:sp>
    <dsp:sp modelId="{F7A405F4-5CC8-44EA-997A-4725F3EDD93A}">
      <dsp:nvSpPr>
        <dsp:cNvPr id="0" name=""/>
        <dsp:cNvSpPr/>
      </dsp:nvSpPr>
      <dsp:spPr>
        <a:xfrm rot="5400000">
          <a:off x="3448665" y="2136542"/>
          <a:ext cx="868271" cy="36544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Presence on Deezer's charts is a consistent predictor of Spotify positions.</a:t>
          </a:r>
        </a:p>
      </dsp:txBody>
      <dsp:txXfrm rot="-5400000">
        <a:off x="2055601" y="3571992"/>
        <a:ext cx="3612015" cy="783501"/>
      </dsp:txXfrm>
    </dsp:sp>
    <dsp:sp modelId="{84B20C01-3AE0-4C6B-92CA-36CDFEB13D34}">
      <dsp:nvSpPr>
        <dsp:cNvPr id="0" name=""/>
        <dsp:cNvSpPr/>
      </dsp:nvSpPr>
      <dsp:spPr>
        <a:xfrm>
          <a:off x="0" y="3421073"/>
          <a:ext cx="2055600" cy="1085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kern="1200"/>
            <a:t>RQ4:</a:t>
          </a:r>
        </a:p>
      </dsp:txBody>
      <dsp:txXfrm>
        <a:off x="52982" y="3474055"/>
        <a:ext cx="1949636" cy="97937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20-2765-4571-BCFB-A06E99AAAA17}" type="datetimeFigureOut">
              <a:t>12/7/2023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F20B0-66C5-4B26-95C8-D36E1316F278}" type="slidenum">
              <a:t>‹#›</a:t>
            </a:fld>
            <a:endParaRPr lang="en-GB"/>
          </a:p>
        </p:txBody>
      </p:sp>
    </p:spTree>
    <p:extLst>
      <p:ext uri="{BB962C8B-B14F-4D97-AF65-F5344CB8AC3E}">
        <p14:creationId xmlns:p14="http://schemas.microsoft.com/office/powerpoint/2010/main" val="134897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Saksham</a:t>
            </a:r>
          </a:p>
        </p:txBody>
      </p:sp>
      <p:sp>
        <p:nvSpPr>
          <p:cNvPr id="4" name="Slide Number Placeholder 3"/>
          <p:cNvSpPr>
            <a:spLocks noGrp="1"/>
          </p:cNvSpPr>
          <p:nvPr>
            <p:ph type="sldNum" sz="quarter" idx="5"/>
          </p:nvPr>
        </p:nvSpPr>
        <p:spPr/>
        <p:txBody>
          <a:bodyPr/>
          <a:lstStyle/>
          <a:p>
            <a:fld id="{6FBF20B0-66C5-4B26-95C8-D36E1316F278}" type="slidenum">
              <a:rPr lang="en-US"/>
              <a:t>1</a:t>
            </a:fld>
            <a:endParaRPr lang="en-US"/>
          </a:p>
        </p:txBody>
      </p:sp>
    </p:spTree>
    <p:extLst>
      <p:ext uri="{BB962C8B-B14F-4D97-AF65-F5344CB8AC3E}">
        <p14:creationId xmlns:p14="http://schemas.microsoft.com/office/powerpoint/2010/main" val="4065070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ea typeface="Calibri"/>
                <a:cs typeface="Calibri"/>
              </a:rPr>
              <a:t>Jiya: </a:t>
            </a:r>
            <a:r>
              <a:rPr lang="en-US"/>
              <a:t>The likelihood ratio test(EXPLAIN THIS IN DETAIL) compares two models, one including only release day and Spotify chart position and the other incorporating release year. The resulting chi-squared statistic of 123.64, with a p-value well below the significance threshold, strongly supports the full model with release year. This implies that the inclusion of release year significantly improves the model's ability to explain variations in streaming statistics. The ANOVA results reinforce this, indicating that the full model, including release year, release day, and Spotify chart position, is superior in explaining the variability in the transformed streaming data compared to the reduced model without release year. </a:t>
            </a:r>
            <a:endParaRPr lang="en-GB"/>
          </a:p>
        </p:txBody>
      </p:sp>
      <p:sp>
        <p:nvSpPr>
          <p:cNvPr id="4" name="Slide Number Placeholder 3"/>
          <p:cNvSpPr>
            <a:spLocks noGrp="1"/>
          </p:cNvSpPr>
          <p:nvPr>
            <p:ph type="sldNum" sz="quarter" idx="5"/>
          </p:nvPr>
        </p:nvSpPr>
        <p:spPr/>
        <p:txBody>
          <a:bodyPr/>
          <a:lstStyle/>
          <a:p>
            <a:fld id="{6FBF20B0-66C5-4B26-95C8-D36E1316F278}" type="slidenum">
              <a:t>10</a:t>
            </a:fld>
            <a:endParaRPr lang="en-GB"/>
          </a:p>
        </p:txBody>
      </p:sp>
    </p:spTree>
    <p:extLst>
      <p:ext uri="{BB962C8B-B14F-4D97-AF65-F5344CB8AC3E}">
        <p14:creationId xmlns:p14="http://schemas.microsoft.com/office/powerpoint/2010/main" val="3384174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Jiya: As previously mentioned, the</a:t>
            </a:r>
            <a:r>
              <a:rPr lang="en-US"/>
              <a:t> negative coefficient for release year (-4,103,740) suggests that, on average, newer songs experience fewer streams. In contrast, the positive coefficients for release day (0.33671) and Spotify chart position (0.21121) indicate that songs released later in the day and those with higher positions on the Spotify chart are associated with more streams. The release month did not exhibit a statistically significant impact on streaming statistics.</a:t>
            </a:r>
          </a:p>
          <a:p>
            <a:r>
              <a:rPr lang="en-US"/>
              <a:t>To quantify, the results indicate that, holding other factors constant, a one-unit increase in the release day is associated with a 0.34 increase in streams, and a one-unit increase in Spotify chart position is associated with a 0.21 increase in streams. ****EXPLAIN SIMPLY</a:t>
            </a:r>
            <a:endParaRPr lang="en-US">
              <a:ea typeface="Calibri"/>
              <a:cs typeface="Calibri"/>
            </a:endParaRPr>
          </a:p>
        </p:txBody>
      </p:sp>
      <p:sp>
        <p:nvSpPr>
          <p:cNvPr id="4" name="Slide Number Placeholder 3"/>
          <p:cNvSpPr>
            <a:spLocks noGrp="1"/>
          </p:cNvSpPr>
          <p:nvPr>
            <p:ph type="sldNum" sz="quarter" idx="5"/>
          </p:nvPr>
        </p:nvSpPr>
        <p:spPr/>
        <p:txBody>
          <a:bodyPr/>
          <a:lstStyle/>
          <a:p>
            <a:fld id="{6FBF20B0-66C5-4B26-95C8-D36E1316F278}" type="slidenum">
              <a:t>11</a:t>
            </a:fld>
            <a:endParaRPr lang="en-GB"/>
          </a:p>
        </p:txBody>
      </p:sp>
    </p:spTree>
    <p:extLst>
      <p:ext uri="{BB962C8B-B14F-4D97-AF65-F5344CB8AC3E}">
        <p14:creationId xmlns:p14="http://schemas.microsoft.com/office/powerpoint/2010/main" val="1077309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Ethan</a:t>
            </a:r>
          </a:p>
        </p:txBody>
      </p:sp>
      <p:sp>
        <p:nvSpPr>
          <p:cNvPr id="4" name="Slide Number Placeholder 3"/>
          <p:cNvSpPr>
            <a:spLocks noGrp="1"/>
          </p:cNvSpPr>
          <p:nvPr>
            <p:ph type="sldNum" sz="quarter" idx="5"/>
          </p:nvPr>
        </p:nvSpPr>
        <p:spPr/>
        <p:txBody>
          <a:bodyPr/>
          <a:lstStyle/>
          <a:p>
            <a:fld id="{6FBF20B0-66C5-4B26-95C8-D36E1316F278}" type="slidenum">
              <a:rPr lang="en-US"/>
              <a:t>12</a:t>
            </a:fld>
            <a:endParaRPr lang="en-US"/>
          </a:p>
        </p:txBody>
      </p:sp>
    </p:spTree>
    <p:extLst>
      <p:ext uri="{BB962C8B-B14F-4D97-AF65-F5344CB8AC3E}">
        <p14:creationId xmlns:p14="http://schemas.microsoft.com/office/powerpoint/2010/main" val="1528803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Ethan</a:t>
            </a:r>
          </a:p>
        </p:txBody>
      </p:sp>
      <p:sp>
        <p:nvSpPr>
          <p:cNvPr id="4" name="Slide Number Placeholder 3"/>
          <p:cNvSpPr>
            <a:spLocks noGrp="1"/>
          </p:cNvSpPr>
          <p:nvPr>
            <p:ph type="sldNum" sz="quarter" idx="5"/>
          </p:nvPr>
        </p:nvSpPr>
        <p:spPr/>
        <p:txBody>
          <a:bodyPr/>
          <a:lstStyle/>
          <a:p>
            <a:fld id="{6FBF20B0-66C5-4B26-95C8-D36E1316F278}" type="slidenum">
              <a:rPr lang="en-US"/>
              <a:t>13</a:t>
            </a:fld>
            <a:endParaRPr lang="en-US"/>
          </a:p>
        </p:txBody>
      </p:sp>
    </p:spTree>
    <p:extLst>
      <p:ext uri="{BB962C8B-B14F-4D97-AF65-F5344CB8AC3E}">
        <p14:creationId xmlns:p14="http://schemas.microsoft.com/office/powerpoint/2010/main" val="2953990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Ethan</a:t>
            </a:r>
          </a:p>
        </p:txBody>
      </p:sp>
      <p:sp>
        <p:nvSpPr>
          <p:cNvPr id="4" name="Slide Number Placeholder 3"/>
          <p:cNvSpPr>
            <a:spLocks noGrp="1"/>
          </p:cNvSpPr>
          <p:nvPr>
            <p:ph type="sldNum" sz="quarter" idx="5"/>
          </p:nvPr>
        </p:nvSpPr>
        <p:spPr/>
        <p:txBody>
          <a:bodyPr/>
          <a:lstStyle/>
          <a:p>
            <a:fld id="{6FBF20B0-66C5-4B26-95C8-D36E1316F278}" type="slidenum">
              <a:rPr lang="en-US"/>
              <a:t>14</a:t>
            </a:fld>
            <a:endParaRPr lang="en-US"/>
          </a:p>
        </p:txBody>
      </p:sp>
    </p:spTree>
    <p:extLst>
      <p:ext uri="{BB962C8B-B14F-4D97-AF65-F5344CB8AC3E}">
        <p14:creationId xmlns:p14="http://schemas.microsoft.com/office/powerpoint/2010/main" val="3780714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Ethan</a:t>
            </a:r>
          </a:p>
        </p:txBody>
      </p:sp>
      <p:sp>
        <p:nvSpPr>
          <p:cNvPr id="4" name="Slide Number Placeholder 3"/>
          <p:cNvSpPr>
            <a:spLocks noGrp="1"/>
          </p:cNvSpPr>
          <p:nvPr>
            <p:ph type="sldNum" sz="quarter" idx="5"/>
          </p:nvPr>
        </p:nvSpPr>
        <p:spPr/>
        <p:txBody>
          <a:bodyPr/>
          <a:lstStyle/>
          <a:p>
            <a:fld id="{6FBF20B0-66C5-4B26-95C8-D36E1316F278}" type="slidenum">
              <a:rPr lang="en-US"/>
              <a:t>15</a:t>
            </a:fld>
            <a:endParaRPr lang="en-US"/>
          </a:p>
        </p:txBody>
      </p:sp>
    </p:spTree>
    <p:extLst>
      <p:ext uri="{BB962C8B-B14F-4D97-AF65-F5344CB8AC3E}">
        <p14:creationId xmlns:p14="http://schemas.microsoft.com/office/powerpoint/2010/main" val="2520113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Ethan</a:t>
            </a:r>
          </a:p>
        </p:txBody>
      </p:sp>
      <p:sp>
        <p:nvSpPr>
          <p:cNvPr id="4" name="Slide Number Placeholder 3"/>
          <p:cNvSpPr>
            <a:spLocks noGrp="1"/>
          </p:cNvSpPr>
          <p:nvPr>
            <p:ph type="sldNum" sz="quarter" idx="5"/>
          </p:nvPr>
        </p:nvSpPr>
        <p:spPr/>
        <p:txBody>
          <a:bodyPr/>
          <a:lstStyle/>
          <a:p>
            <a:fld id="{6FBF20B0-66C5-4B26-95C8-D36E1316F278}" type="slidenum">
              <a:rPr lang="en-US"/>
              <a:t>16</a:t>
            </a:fld>
            <a:endParaRPr lang="en-US"/>
          </a:p>
        </p:txBody>
      </p:sp>
    </p:spTree>
    <p:extLst>
      <p:ext uri="{BB962C8B-B14F-4D97-AF65-F5344CB8AC3E}">
        <p14:creationId xmlns:p14="http://schemas.microsoft.com/office/powerpoint/2010/main" val="1395179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Saksham</a:t>
            </a:r>
          </a:p>
          <a:p>
            <a:endParaRPr lang="en-US">
              <a:cs typeface="Calibri"/>
            </a:endParaRPr>
          </a:p>
        </p:txBody>
      </p:sp>
      <p:sp>
        <p:nvSpPr>
          <p:cNvPr id="4" name="Slide Number Placeholder 3"/>
          <p:cNvSpPr>
            <a:spLocks noGrp="1"/>
          </p:cNvSpPr>
          <p:nvPr>
            <p:ph type="sldNum" sz="quarter" idx="5"/>
          </p:nvPr>
        </p:nvSpPr>
        <p:spPr/>
        <p:txBody>
          <a:bodyPr/>
          <a:lstStyle/>
          <a:p>
            <a:fld id="{6FBF20B0-66C5-4B26-95C8-D36E1316F278}" type="slidenum">
              <a:rPr lang="en-US"/>
              <a:t>17</a:t>
            </a:fld>
            <a:endParaRPr lang="en-US"/>
          </a:p>
        </p:txBody>
      </p:sp>
    </p:spTree>
    <p:extLst>
      <p:ext uri="{BB962C8B-B14F-4D97-AF65-F5344CB8AC3E}">
        <p14:creationId xmlns:p14="http://schemas.microsoft.com/office/powerpoint/2010/main" val="1561539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Saksham</a:t>
            </a:r>
          </a:p>
        </p:txBody>
      </p:sp>
      <p:sp>
        <p:nvSpPr>
          <p:cNvPr id="4" name="Slide Number Placeholder 3"/>
          <p:cNvSpPr>
            <a:spLocks noGrp="1"/>
          </p:cNvSpPr>
          <p:nvPr>
            <p:ph type="sldNum" sz="quarter" idx="5"/>
          </p:nvPr>
        </p:nvSpPr>
        <p:spPr/>
        <p:txBody>
          <a:bodyPr/>
          <a:lstStyle/>
          <a:p>
            <a:fld id="{6FBF20B0-66C5-4B26-95C8-D36E1316F278}" type="slidenum">
              <a:rPr lang="en-US"/>
              <a:t>18</a:t>
            </a:fld>
            <a:endParaRPr lang="en-US"/>
          </a:p>
        </p:txBody>
      </p:sp>
    </p:spTree>
    <p:extLst>
      <p:ext uri="{BB962C8B-B14F-4D97-AF65-F5344CB8AC3E}">
        <p14:creationId xmlns:p14="http://schemas.microsoft.com/office/powerpoint/2010/main" val="1312080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Saksham</a:t>
            </a:r>
          </a:p>
        </p:txBody>
      </p:sp>
      <p:sp>
        <p:nvSpPr>
          <p:cNvPr id="4" name="Slide Number Placeholder 3"/>
          <p:cNvSpPr>
            <a:spLocks noGrp="1"/>
          </p:cNvSpPr>
          <p:nvPr>
            <p:ph type="sldNum" sz="quarter" idx="5"/>
          </p:nvPr>
        </p:nvSpPr>
        <p:spPr/>
        <p:txBody>
          <a:bodyPr/>
          <a:lstStyle/>
          <a:p>
            <a:fld id="{6FBF20B0-66C5-4B26-95C8-D36E1316F278}" type="slidenum">
              <a:rPr lang="en-US"/>
              <a:t>19</a:t>
            </a:fld>
            <a:endParaRPr lang="en-US"/>
          </a:p>
        </p:txBody>
      </p:sp>
    </p:spTree>
    <p:extLst>
      <p:ext uri="{BB962C8B-B14F-4D97-AF65-F5344CB8AC3E}">
        <p14:creationId xmlns:p14="http://schemas.microsoft.com/office/powerpoint/2010/main" val="4094288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Saksham</a:t>
            </a:r>
          </a:p>
          <a:p>
            <a:r>
              <a:rPr lang="en-US">
                <a:cs typeface="Calibri"/>
              </a:rPr>
              <a:t>Explain everything in detail. </a:t>
            </a:r>
            <a:r>
              <a:rPr lang="en-US" err="1">
                <a:cs typeface="Calibri"/>
              </a:rPr>
              <a:t>Eg.</a:t>
            </a:r>
            <a:r>
              <a:rPr lang="en-US">
                <a:cs typeface="Calibri"/>
              </a:rPr>
              <a:t> Charts have 0 = not on chart. </a:t>
            </a:r>
          </a:p>
        </p:txBody>
      </p:sp>
      <p:sp>
        <p:nvSpPr>
          <p:cNvPr id="4" name="Slide Number Placeholder 3"/>
          <p:cNvSpPr>
            <a:spLocks noGrp="1"/>
          </p:cNvSpPr>
          <p:nvPr>
            <p:ph type="sldNum" sz="quarter" idx="5"/>
          </p:nvPr>
        </p:nvSpPr>
        <p:spPr/>
        <p:txBody>
          <a:bodyPr/>
          <a:lstStyle/>
          <a:p>
            <a:fld id="{6FBF20B0-66C5-4B26-95C8-D36E1316F278}" type="slidenum">
              <a:rPr lang="en-US"/>
              <a:t>2</a:t>
            </a:fld>
            <a:endParaRPr lang="en-US"/>
          </a:p>
        </p:txBody>
      </p:sp>
    </p:spTree>
    <p:extLst>
      <p:ext uri="{BB962C8B-B14F-4D97-AF65-F5344CB8AC3E}">
        <p14:creationId xmlns:p14="http://schemas.microsoft.com/office/powerpoint/2010/main" val="1414820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Saksham</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FBF20B0-66C5-4B26-95C8-D36E1316F278}" type="slidenum">
              <a:rPr lang="en-US"/>
              <a:t>20</a:t>
            </a:fld>
            <a:endParaRPr lang="en-US"/>
          </a:p>
        </p:txBody>
      </p:sp>
    </p:spTree>
    <p:extLst>
      <p:ext uri="{BB962C8B-B14F-4D97-AF65-F5344CB8AC3E}">
        <p14:creationId xmlns:p14="http://schemas.microsoft.com/office/powerpoint/2010/main" val="98175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Saksham</a:t>
            </a:r>
          </a:p>
          <a:p>
            <a:r>
              <a:rPr lang="en-US"/>
              <a:t>Explain why SLR models where bad. Explain why models with 2 variables were bad</a:t>
            </a:r>
            <a:endParaRPr lang="en-US">
              <a:cs typeface="Calibri"/>
            </a:endParaRPr>
          </a:p>
          <a:p>
            <a:r>
              <a:rPr lang="en-US">
                <a:cs typeface="Calibri"/>
              </a:rPr>
              <a:t>Mention ANOVA Type I</a:t>
            </a:r>
          </a:p>
        </p:txBody>
      </p:sp>
      <p:sp>
        <p:nvSpPr>
          <p:cNvPr id="4" name="Slide Number Placeholder 3"/>
          <p:cNvSpPr>
            <a:spLocks noGrp="1"/>
          </p:cNvSpPr>
          <p:nvPr>
            <p:ph type="sldNum" sz="quarter" idx="5"/>
          </p:nvPr>
        </p:nvSpPr>
        <p:spPr/>
        <p:txBody>
          <a:bodyPr/>
          <a:lstStyle/>
          <a:p>
            <a:fld id="{6FBF20B0-66C5-4B26-95C8-D36E1316F278}" type="slidenum">
              <a:rPr lang="en-US"/>
              <a:t>21</a:t>
            </a:fld>
            <a:endParaRPr lang="en-US"/>
          </a:p>
        </p:txBody>
      </p:sp>
    </p:spTree>
    <p:extLst>
      <p:ext uri="{BB962C8B-B14F-4D97-AF65-F5344CB8AC3E}">
        <p14:creationId xmlns:p14="http://schemas.microsoft.com/office/powerpoint/2010/main" val="3629821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Zach</a:t>
            </a:r>
          </a:p>
        </p:txBody>
      </p:sp>
      <p:sp>
        <p:nvSpPr>
          <p:cNvPr id="4" name="Slide Number Placeholder 3"/>
          <p:cNvSpPr>
            <a:spLocks noGrp="1"/>
          </p:cNvSpPr>
          <p:nvPr>
            <p:ph type="sldNum" sz="quarter" idx="5"/>
          </p:nvPr>
        </p:nvSpPr>
        <p:spPr/>
        <p:txBody>
          <a:bodyPr/>
          <a:lstStyle/>
          <a:p>
            <a:fld id="{6FBF20B0-66C5-4B26-95C8-D36E1316F278}" type="slidenum">
              <a:rPr lang="en-US"/>
              <a:t>22</a:t>
            </a:fld>
            <a:endParaRPr lang="en-US"/>
          </a:p>
        </p:txBody>
      </p:sp>
    </p:spTree>
    <p:extLst>
      <p:ext uri="{BB962C8B-B14F-4D97-AF65-F5344CB8AC3E}">
        <p14:creationId xmlns:p14="http://schemas.microsoft.com/office/powerpoint/2010/main" val="1832739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Zach</a:t>
            </a:r>
          </a:p>
        </p:txBody>
      </p:sp>
      <p:sp>
        <p:nvSpPr>
          <p:cNvPr id="4" name="Slide Number Placeholder 3"/>
          <p:cNvSpPr>
            <a:spLocks noGrp="1"/>
          </p:cNvSpPr>
          <p:nvPr>
            <p:ph type="sldNum" sz="quarter" idx="5"/>
          </p:nvPr>
        </p:nvSpPr>
        <p:spPr/>
        <p:txBody>
          <a:bodyPr/>
          <a:lstStyle/>
          <a:p>
            <a:fld id="{6FBF20B0-66C5-4B26-95C8-D36E1316F278}" type="slidenum">
              <a:rPr lang="en-US"/>
              <a:t>23</a:t>
            </a:fld>
            <a:endParaRPr lang="en-US"/>
          </a:p>
        </p:txBody>
      </p:sp>
    </p:spTree>
    <p:extLst>
      <p:ext uri="{BB962C8B-B14F-4D97-AF65-F5344CB8AC3E}">
        <p14:creationId xmlns:p14="http://schemas.microsoft.com/office/powerpoint/2010/main" val="2022645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Zach</a:t>
            </a:r>
          </a:p>
        </p:txBody>
      </p:sp>
      <p:sp>
        <p:nvSpPr>
          <p:cNvPr id="4" name="Slide Number Placeholder 3"/>
          <p:cNvSpPr>
            <a:spLocks noGrp="1"/>
          </p:cNvSpPr>
          <p:nvPr>
            <p:ph type="sldNum" sz="quarter" idx="5"/>
          </p:nvPr>
        </p:nvSpPr>
        <p:spPr/>
        <p:txBody>
          <a:bodyPr/>
          <a:lstStyle/>
          <a:p>
            <a:fld id="{6FBF20B0-66C5-4B26-95C8-D36E1316F278}" type="slidenum">
              <a:rPr lang="en-US"/>
              <a:t>24</a:t>
            </a:fld>
            <a:endParaRPr lang="en-US"/>
          </a:p>
        </p:txBody>
      </p:sp>
    </p:spTree>
    <p:extLst>
      <p:ext uri="{BB962C8B-B14F-4D97-AF65-F5344CB8AC3E}">
        <p14:creationId xmlns:p14="http://schemas.microsoft.com/office/powerpoint/2010/main" val="3548486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Zach</a:t>
            </a:r>
          </a:p>
        </p:txBody>
      </p:sp>
      <p:sp>
        <p:nvSpPr>
          <p:cNvPr id="4" name="Slide Number Placeholder 3"/>
          <p:cNvSpPr>
            <a:spLocks noGrp="1"/>
          </p:cNvSpPr>
          <p:nvPr>
            <p:ph type="sldNum" sz="quarter" idx="5"/>
          </p:nvPr>
        </p:nvSpPr>
        <p:spPr/>
        <p:txBody>
          <a:bodyPr/>
          <a:lstStyle/>
          <a:p>
            <a:fld id="{6FBF20B0-66C5-4B26-95C8-D36E1316F278}" type="slidenum">
              <a:rPr lang="en-US"/>
              <a:t>25</a:t>
            </a:fld>
            <a:endParaRPr lang="en-US"/>
          </a:p>
        </p:txBody>
      </p:sp>
    </p:spTree>
    <p:extLst>
      <p:ext uri="{BB962C8B-B14F-4D97-AF65-F5344CB8AC3E}">
        <p14:creationId xmlns:p14="http://schemas.microsoft.com/office/powerpoint/2010/main" val="212622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Zach</a:t>
            </a:r>
          </a:p>
        </p:txBody>
      </p:sp>
      <p:sp>
        <p:nvSpPr>
          <p:cNvPr id="4" name="Slide Number Placeholder 3"/>
          <p:cNvSpPr>
            <a:spLocks noGrp="1"/>
          </p:cNvSpPr>
          <p:nvPr>
            <p:ph type="sldNum" sz="quarter" idx="5"/>
          </p:nvPr>
        </p:nvSpPr>
        <p:spPr/>
        <p:txBody>
          <a:bodyPr/>
          <a:lstStyle/>
          <a:p>
            <a:fld id="{6FBF20B0-66C5-4B26-95C8-D36E1316F278}" type="slidenum">
              <a:rPr lang="en-US"/>
              <a:t>26</a:t>
            </a:fld>
            <a:endParaRPr lang="en-US"/>
          </a:p>
        </p:txBody>
      </p:sp>
    </p:spTree>
    <p:extLst>
      <p:ext uri="{BB962C8B-B14F-4D97-AF65-F5344CB8AC3E}">
        <p14:creationId xmlns:p14="http://schemas.microsoft.com/office/powerpoint/2010/main" val="199364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Saksham</a:t>
            </a:r>
          </a:p>
          <a:p>
            <a:r>
              <a:rPr lang="en-US">
                <a:cs typeface="Calibri"/>
              </a:rPr>
              <a:t>All questions are exploratory</a:t>
            </a:r>
          </a:p>
        </p:txBody>
      </p:sp>
      <p:sp>
        <p:nvSpPr>
          <p:cNvPr id="4" name="Slide Number Placeholder 3"/>
          <p:cNvSpPr>
            <a:spLocks noGrp="1"/>
          </p:cNvSpPr>
          <p:nvPr>
            <p:ph type="sldNum" sz="quarter" idx="5"/>
          </p:nvPr>
        </p:nvSpPr>
        <p:spPr/>
        <p:txBody>
          <a:bodyPr/>
          <a:lstStyle/>
          <a:p>
            <a:fld id="{6FBF20B0-66C5-4B26-95C8-D36E1316F278}" type="slidenum">
              <a:rPr lang="en-US"/>
              <a:t>3</a:t>
            </a:fld>
            <a:endParaRPr lang="en-US"/>
          </a:p>
        </p:txBody>
      </p:sp>
    </p:spTree>
    <p:extLst>
      <p:ext uri="{BB962C8B-B14F-4D97-AF65-F5344CB8AC3E}">
        <p14:creationId xmlns:p14="http://schemas.microsoft.com/office/powerpoint/2010/main" val="237387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Jiya, Ethan</a:t>
            </a:r>
          </a:p>
        </p:txBody>
      </p:sp>
      <p:sp>
        <p:nvSpPr>
          <p:cNvPr id="4" name="Slide Number Placeholder 3"/>
          <p:cNvSpPr>
            <a:spLocks noGrp="1"/>
          </p:cNvSpPr>
          <p:nvPr>
            <p:ph type="sldNum" sz="quarter" idx="5"/>
          </p:nvPr>
        </p:nvSpPr>
        <p:spPr/>
        <p:txBody>
          <a:bodyPr/>
          <a:lstStyle/>
          <a:p>
            <a:fld id="{6FBF20B0-66C5-4B26-95C8-D36E1316F278}" type="slidenum">
              <a:rPr lang="en-US"/>
              <a:t>4</a:t>
            </a:fld>
            <a:endParaRPr lang="en-US"/>
          </a:p>
        </p:txBody>
      </p:sp>
    </p:spTree>
    <p:extLst>
      <p:ext uri="{BB962C8B-B14F-4D97-AF65-F5344CB8AC3E}">
        <p14:creationId xmlns:p14="http://schemas.microsoft.com/office/powerpoint/2010/main" val="1056510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Saksham, Zach</a:t>
            </a:r>
          </a:p>
        </p:txBody>
      </p:sp>
      <p:sp>
        <p:nvSpPr>
          <p:cNvPr id="4" name="Slide Number Placeholder 3"/>
          <p:cNvSpPr>
            <a:spLocks noGrp="1"/>
          </p:cNvSpPr>
          <p:nvPr>
            <p:ph type="sldNum" sz="quarter" idx="5"/>
          </p:nvPr>
        </p:nvSpPr>
        <p:spPr/>
        <p:txBody>
          <a:bodyPr/>
          <a:lstStyle/>
          <a:p>
            <a:fld id="{6FBF20B0-66C5-4B26-95C8-D36E1316F278}" type="slidenum">
              <a:rPr lang="en-US"/>
              <a:t>5</a:t>
            </a:fld>
            <a:endParaRPr lang="en-US"/>
          </a:p>
        </p:txBody>
      </p:sp>
    </p:spTree>
    <p:extLst>
      <p:ext uri="{BB962C8B-B14F-4D97-AF65-F5344CB8AC3E}">
        <p14:creationId xmlns:p14="http://schemas.microsoft.com/office/powerpoint/2010/main" val="3521380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Jiya: The first research question is as follows:</a:t>
            </a:r>
            <a:r>
              <a:rPr lang="en-US"/>
              <a:t> How does the release timing of a song (year, month, and day) impact its streaming statistics and presence on various music platforms? Significantly, understanding how release timings of songs influences popularity and chart peroformance is an important metric for revenue generation in the music industry. We hypothesized that songs released earlier in the year (considering month and day) are likely to have more streams on Spotify. </a:t>
            </a:r>
          </a:p>
        </p:txBody>
      </p:sp>
      <p:sp>
        <p:nvSpPr>
          <p:cNvPr id="4" name="Slide Number Placeholder 3"/>
          <p:cNvSpPr>
            <a:spLocks noGrp="1"/>
          </p:cNvSpPr>
          <p:nvPr>
            <p:ph type="sldNum" sz="quarter" idx="5"/>
          </p:nvPr>
        </p:nvSpPr>
        <p:spPr/>
        <p:txBody>
          <a:bodyPr/>
          <a:lstStyle/>
          <a:p>
            <a:fld id="{6FBF20B0-66C5-4B26-95C8-D36E1316F278}" type="slidenum">
              <a:t>6</a:t>
            </a:fld>
            <a:endParaRPr lang="en-GB"/>
          </a:p>
        </p:txBody>
      </p:sp>
    </p:spTree>
    <p:extLst>
      <p:ext uri="{BB962C8B-B14F-4D97-AF65-F5344CB8AC3E}">
        <p14:creationId xmlns:p14="http://schemas.microsoft.com/office/powerpoint/2010/main" val="179858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Jiya: After constructing a multiple linear regression (MLR) model was constructed, including the release year, month, day, and Spotify chart position as shown on this slide. </a:t>
            </a:r>
          </a:p>
          <a:p>
            <a:pPr algn="ctr"/>
            <a:endParaRPr lang="en-US"/>
          </a:p>
          <a:p>
            <a:r>
              <a:rPr lang="en-US"/>
              <a:t>To assess the individual impact of each predictor, separate single linear regression (SLR) models were fitted for each predictor against the dependent variable (streams). </a:t>
            </a:r>
          </a:p>
          <a:p>
            <a:r>
              <a:rPr lang="en-US"/>
              <a:t>The Shapiro-Wilks normality test assesses whether the residuals of a regression model follow a normal distribution. Given the remarkably small p-value as shown in the before portion, the residuals were non-normal and thus a box-cox transformation had to be conducted on the response variable (streams) to achieve normality, with the p-value increasing to 0.06717 as shown in the after portion.</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6FBF20B0-66C5-4B26-95C8-D36E1316F278}" type="slidenum">
              <a:t>7</a:t>
            </a:fld>
            <a:endParaRPr lang="en-GB"/>
          </a:p>
        </p:txBody>
      </p:sp>
    </p:spTree>
    <p:extLst>
      <p:ext uri="{BB962C8B-B14F-4D97-AF65-F5344CB8AC3E}">
        <p14:creationId xmlns:p14="http://schemas.microsoft.com/office/powerpoint/2010/main" val="91704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Jiya: Variance inflation factors (VIF) were computed to evaluate multicollinearity among predictors. In this case, the VIF values for the predictors are all close to 1, suggesting that these predictors are not highly correlated with each other. Hence, there is no substantial risk of multicollinearity influencing the stability and reliability of the regression coefficients.</a:t>
            </a:r>
            <a:br>
              <a:rPr lang="en-US">
                <a:cs typeface="+mn-lt"/>
              </a:rPr>
            </a:br>
            <a:br>
              <a:rPr lang="en-US">
                <a:cs typeface="+mn-lt"/>
              </a:rPr>
            </a:br>
            <a:r>
              <a:rPr lang="en-US"/>
              <a:t>The stepwise elimination process involved iteratively testing the removal of each predictor to minimize the BIC, with the final model achieving an AIC of 3109.9. Notably, the negative coefficient for release year implies that, on average, newer songs have fewer streams. Release day, with a positive coefficient, suggests that songs released later in the month tend to have more streams. The adjusted R-squared value of 0.2578 indicates that approximately 25.78% of the variability in the transformed streaming statistics is explained by the predictors in the model. The F-statistic with a p-value less than 2.2e-16 further supports the overall significance of the model. In summary, the selected model, derived through stepwise regression, provides a statistically significant representation of the relationship between release timing variables and song streaming statistics.</a:t>
            </a:r>
          </a:p>
        </p:txBody>
      </p:sp>
      <p:sp>
        <p:nvSpPr>
          <p:cNvPr id="4" name="Slide Number Placeholder 3"/>
          <p:cNvSpPr>
            <a:spLocks noGrp="1"/>
          </p:cNvSpPr>
          <p:nvPr>
            <p:ph type="sldNum" sz="quarter" idx="5"/>
          </p:nvPr>
        </p:nvSpPr>
        <p:spPr/>
        <p:txBody>
          <a:bodyPr/>
          <a:lstStyle/>
          <a:p>
            <a:fld id="{6FBF20B0-66C5-4B26-95C8-D36E1316F278}" type="slidenum">
              <a:t>8</a:t>
            </a:fld>
            <a:endParaRPr lang="en-GB"/>
          </a:p>
        </p:txBody>
      </p:sp>
    </p:spTree>
    <p:extLst>
      <p:ext uri="{BB962C8B-B14F-4D97-AF65-F5344CB8AC3E}">
        <p14:creationId xmlns:p14="http://schemas.microsoft.com/office/powerpoint/2010/main" val="1724560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Jiya: To test, the null and alternative hypothesis tests are as shown on the slide, with the</a:t>
            </a:r>
            <a:r>
              <a:rPr lang="en-US"/>
              <a:t> reduced model considers only the impact of release day and Spotify chart position on transformed streams.</a:t>
            </a:r>
            <a:endParaRPr lang="en-US">
              <a:ea typeface="Calibri"/>
              <a:cs typeface="Calibri"/>
            </a:endParaRPr>
          </a:p>
        </p:txBody>
      </p:sp>
      <p:sp>
        <p:nvSpPr>
          <p:cNvPr id="4" name="Slide Number Placeholder 3"/>
          <p:cNvSpPr>
            <a:spLocks noGrp="1"/>
          </p:cNvSpPr>
          <p:nvPr>
            <p:ph type="sldNum" sz="quarter" idx="5"/>
          </p:nvPr>
        </p:nvSpPr>
        <p:spPr/>
        <p:txBody>
          <a:bodyPr/>
          <a:lstStyle/>
          <a:p>
            <a:fld id="{6FBF20B0-66C5-4B26-95C8-D36E1316F278}" type="slidenum">
              <a:t>9</a:t>
            </a:fld>
            <a:endParaRPr lang="en-GB"/>
          </a:p>
        </p:txBody>
      </p:sp>
    </p:spTree>
    <p:extLst>
      <p:ext uri="{BB962C8B-B14F-4D97-AF65-F5344CB8AC3E}">
        <p14:creationId xmlns:p14="http://schemas.microsoft.com/office/powerpoint/2010/main" val="1798788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12/7/2023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70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12/7/2023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55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12/7/2023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24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12/7/2023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427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12/7/2023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116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12/7/2023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339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12/7/2023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7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12/7/2023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47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12/7/2023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17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12/7/2023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029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12/7/2023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10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12/7/2023</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2575851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23.pn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 web of dots connected">
            <a:extLst>
              <a:ext uri="{FF2B5EF4-FFF2-40B4-BE49-F238E27FC236}">
                <a16:creationId xmlns:a16="http://schemas.microsoft.com/office/drawing/2014/main" id="{AC8BFF04-91F7-0796-F7BA-122188BA36E8}"/>
              </a:ext>
            </a:extLst>
          </p:cNvPr>
          <p:cNvPicPr>
            <a:picLocks noChangeAspect="1"/>
          </p:cNvPicPr>
          <p:nvPr/>
        </p:nvPicPr>
        <p:blipFill rotWithShape="1">
          <a:blip r:embed="rId3">
            <a:duotone>
              <a:schemeClr val="accent1">
                <a:shade val="45000"/>
                <a:satMod val="135000"/>
              </a:schemeClr>
              <a:prstClr val="white"/>
            </a:duotone>
            <a:alphaModFix amt="35000"/>
          </a:blip>
          <a:srcRect l="20227" r="-6" b="-6"/>
          <a:stretch/>
        </p:blipFill>
        <p:spPr>
          <a:xfrm>
            <a:off x="20" y="-8877"/>
            <a:ext cx="12191980" cy="6858000"/>
          </a:xfrm>
          <a:prstGeom prst="rect">
            <a:avLst/>
          </a:prstGeom>
        </p:spPr>
      </p:pic>
      <p:sp>
        <p:nvSpPr>
          <p:cNvPr id="2" name="Title 1"/>
          <p:cNvSpPr>
            <a:spLocks noGrp="1"/>
          </p:cNvSpPr>
          <p:nvPr>
            <p:ph type="ctrTitle"/>
          </p:nvPr>
        </p:nvSpPr>
        <p:spPr>
          <a:xfrm>
            <a:off x="1256275" y="2271449"/>
            <a:ext cx="9679449" cy="2847058"/>
          </a:xfrm>
        </p:spPr>
        <p:txBody>
          <a:bodyPr anchor="b">
            <a:normAutofit fontScale="90000"/>
          </a:bodyPr>
          <a:lstStyle/>
          <a:p>
            <a:r>
              <a:rPr lang="en-US" sz="7200">
                <a:solidFill>
                  <a:srgbClr val="FFFFFF"/>
                </a:solidFill>
              </a:rPr>
              <a:t>STAT512 Group 14 Final Presentation</a:t>
            </a:r>
          </a:p>
        </p:txBody>
      </p:sp>
      <p:sp>
        <p:nvSpPr>
          <p:cNvPr id="3" name="Subtitle 2"/>
          <p:cNvSpPr>
            <a:spLocks noGrp="1"/>
          </p:cNvSpPr>
          <p:nvPr>
            <p:ph type="subTitle" idx="1"/>
          </p:nvPr>
        </p:nvSpPr>
        <p:spPr>
          <a:xfrm>
            <a:off x="1256275" y="5098254"/>
            <a:ext cx="9679449" cy="750259"/>
          </a:xfrm>
        </p:spPr>
        <p:txBody>
          <a:bodyPr anchor="ctr">
            <a:normAutofit/>
          </a:bodyPr>
          <a:lstStyle/>
          <a:p>
            <a:r>
              <a:rPr lang="en-US" sz="2000">
                <a:solidFill>
                  <a:srgbClr val="FFFFFF"/>
                </a:solidFill>
              </a:rPr>
              <a:t>Ethan Carter, Zach Davis, Jiya Dutta, Saksham Gupta</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F9E4-4FED-424D-F88C-CCC800D7B322}"/>
              </a:ext>
            </a:extLst>
          </p:cNvPr>
          <p:cNvSpPr>
            <a:spLocks noGrp="1"/>
          </p:cNvSpPr>
          <p:nvPr>
            <p:ph type="title"/>
          </p:nvPr>
        </p:nvSpPr>
        <p:spPr>
          <a:xfrm>
            <a:off x="781173" y="447430"/>
            <a:ext cx="4749454" cy="867508"/>
          </a:xfrm>
        </p:spPr>
        <p:txBody>
          <a:bodyPr>
            <a:normAutofit fontScale="90000"/>
          </a:bodyPr>
          <a:lstStyle/>
          <a:p>
            <a:r>
              <a:rPr lang="en-US" sz="5400"/>
              <a:t>RQ1 Results (2)</a:t>
            </a:r>
          </a:p>
        </p:txBody>
      </p:sp>
      <p:sp>
        <p:nvSpPr>
          <p:cNvPr id="3" name="Content Placeholder 2">
            <a:extLst>
              <a:ext uri="{FF2B5EF4-FFF2-40B4-BE49-F238E27FC236}">
                <a16:creationId xmlns:a16="http://schemas.microsoft.com/office/drawing/2014/main" id="{526F051C-21C4-B3E1-E752-6ACC205A0B21}"/>
              </a:ext>
            </a:extLst>
          </p:cNvPr>
          <p:cNvSpPr>
            <a:spLocks noGrp="1"/>
          </p:cNvSpPr>
          <p:nvPr>
            <p:ph idx="1"/>
          </p:nvPr>
        </p:nvSpPr>
        <p:spPr>
          <a:xfrm>
            <a:off x="5909710" y="2020392"/>
            <a:ext cx="6142891" cy="3998508"/>
          </a:xfrm>
        </p:spPr>
        <p:txBody>
          <a:bodyPr vert="horz" lIns="91440" tIns="45720" rIns="91440" bIns="45720" rtlCol="0" anchor="t">
            <a:normAutofit/>
          </a:bodyPr>
          <a:lstStyle/>
          <a:p>
            <a:pPr marL="0" indent="0">
              <a:buNone/>
            </a:pPr>
            <a:r>
              <a:rPr lang="en-US">
                <a:ea typeface="+mn-lt"/>
                <a:cs typeface="+mn-lt"/>
              </a:rPr>
              <a:t>The full model, including release year, release day, and Spotify chart position, is superior in explaining the variability in the transformed streaming data compared to the reduced model without release year.</a:t>
            </a:r>
            <a:endParaRPr lang="en-US"/>
          </a:p>
        </p:txBody>
      </p:sp>
      <p:sp>
        <p:nvSpPr>
          <p:cNvPr id="6" name="TextBox 5">
            <a:extLst>
              <a:ext uri="{FF2B5EF4-FFF2-40B4-BE49-F238E27FC236}">
                <a16:creationId xmlns:a16="http://schemas.microsoft.com/office/drawing/2014/main" id="{F24A2253-DB08-297D-4239-F3ED8D43DC66}"/>
              </a:ext>
            </a:extLst>
          </p:cNvPr>
          <p:cNvSpPr txBox="1"/>
          <p:nvPr/>
        </p:nvSpPr>
        <p:spPr>
          <a:xfrm>
            <a:off x="8702620" y="332873"/>
            <a:ext cx="26551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Zach</a:t>
            </a:r>
          </a:p>
          <a:p>
            <a:r>
              <a:rPr lang="en-US"/>
              <a:t>Content: Jiya</a:t>
            </a:r>
          </a:p>
        </p:txBody>
      </p:sp>
      <p:pic>
        <p:nvPicPr>
          <p:cNvPr id="7" name="Picture 6" descr="A white background with black text&#10;&#10;Description automatically generated">
            <a:extLst>
              <a:ext uri="{FF2B5EF4-FFF2-40B4-BE49-F238E27FC236}">
                <a16:creationId xmlns:a16="http://schemas.microsoft.com/office/drawing/2014/main" id="{286EF21A-5B21-2026-A75E-CEF437FB1CDF}"/>
              </a:ext>
            </a:extLst>
          </p:cNvPr>
          <p:cNvPicPr>
            <a:picLocks noChangeAspect="1"/>
          </p:cNvPicPr>
          <p:nvPr/>
        </p:nvPicPr>
        <p:blipFill>
          <a:blip r:embed="rId3"/>
          <a:stretch>
            <a:fillRect/>
          </a:stretch>
        </p:blipFill>
        <p:spPr>
          <a:xfrm>
            <a:off x="852096" y="1520641"/>
            <a:ext cx="4960179" cy="1163338"/>
          </a:xfrm>
          <a:prstGeom prst="rect">
            <a:avLst/>
          </a:prstGeom>
        </p:spPr>
      </p:pic>
      <p:pic>
        <p:nvPicPr>
          <p:cNvPr id="8" name="Picture 7" descr="A white background with black text&#10;&#10;Description automatically generated">
            <a:extLst>
              <a:ext uri="{FF2B5EF4-FFF2-40B4-BE49-F238E27FC236}">
                <a16:creationId xmlns:a16="http://schemas.microsoft.com/office/drawing/2014/main" id="{980056A9-818D-C900-DEB6-E8595592DAF3}"/>
              </a:ext>
            </a:extLst>
          </p:cNvPr>
          <p:cNvPicPr>
            <a:picLocks noChangeAspect="1"/>
          </p:cNvPicPr>
          <p:nvPr/>
        </p:nvPicPr>
        <p:blipFill>
          <a:blip r:embed="rId4"/>
          <a:stretch>
            <a:fillRect/>
          </a:stretch>
        </p:blipFill>
        <p:spPr>
          <a:xfrm>
            <a:off x="856099" y="4023161"/>
            <a:ext cx="4790936" cy="1439655"/>
          </a:xfrm>
          <a:prstGeom prst="rect">
            <a:avLst/>
          </a:prstGeom>
        </p:spPr>
      </p:pic>
    </p:spTree>
    <p:extLst>
      <p:ext uri="{BB962C8B-B14F-4D97-AF65-F5344CB8AC3E}">
        <p14:creationId xmlns:p14="http://schemas.microsoft.com/office/powerpoint/2010/main" val="3080897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F9E4-4FED-424D-F88C-CCC800D7B322}"/>
              </a:ext>
            </a:extLst>
          </p:cNvPr>
          <p:cNvSpPr>
            <a:spLocks noGrp="1"/>
          </p:cNvSpPr>
          <p:nvPr>
            <p:ph type="title"/>
          </p:nvPr>
        </p:nvSpPr>
        <p:spPr>
          <a:xfrm>
            <a:off x="781173" y="447430"/>
            <a:ext cx="4749454" cy="867508"/>
          </a:xfrm>
        </p:spPr>
        <p:txBody>
          <a:bodyPr>
            <a:normAutofit fontScale="90000"/>
          </a:bodyPr>
          <a:lstStyle/>
          <a:p>
            <a:r>
              <a:rPr lang="en-US" sz="5400"/>
              <a:t>RQ1 Results (3)</a:t>
            </a:r>
          </a:p>
        </p:txBody>
      </p:sp>
      <p:sp>
        <p:nvSpPr>
          <p:cNvPr id="3" name="Content Placeholder 2">
            <a:extLst>
              <a:ext uri="{FF2B5EF4-FFF2-40B4-BE49-F238E27FC236}">
                <a16:creationId xmlns:a16="http://schemas.microsoft.com/office/drawing/2014/main" id="{526F051C-21C4-B3E1-E752-6ACC205A0B21}"/>
              </a:ext>
            </a:extLst>
          </p:cNvPr>
          <p:cNvSpPr>
            <a:spLocks noGrp="1"/>
          </p:cNvSpPr>
          <p:nvPr>
            <p:ph idx="1"/>
          </p:nvPr>
        </p:nvSpPr>
        <p:spPr>
          <a:xfrm>
            <a:off x="5878755" y="1993656"/>
            <a:ext cx="6142891" cy="5616086"/>
          </a:xfrm>
        </p:spPr>
        <p:txBody>
          <a:bodyPr vert="horz" lIns="91440" tIns="45720" rIns="91440" bIns="45720" rtlCol="0" anchor="t">
            <a:normAutofit fontScale="92500" lnSpcReduction="10000"/>
          </a:bodyPr>
          <a:lstStyle/>
          <a:p>
            <a:pPr marL="0" indent="0">
              <a:buNone/>
            </a:pPr>
            <a:r>
              <a:rPr lang="en-US" sz="2400"/>
              <a:t>Interpretation:</a:t>
            </a:r>
          </a:p>
          <a:p>
            <a:pPr marL="457200" lvl="1" indent="0">
              <a:buNone/>
            </a:pPr>
            <a:r>
              <a:rPr lang="en-US" sz="2400">
                <a:ea typeface="+mn-lt"/>
                <a:cs typeface="+mn-lt"/>
              </a:rPr>
              <a:t>Holding other factors constant, a </a:t>
            </a:r>
            <a:r>
              <a:rPr lang="en-US" sz="2400" b="1">
                <a:ea typeface="+mn-lt"/>
                <a:cs typeface="+mn-lt"/>
              </a:rPr>
              <a:t>one-unit increase in the release day</a:t>
            </a:r>
            <a:r>
              <a:rPr lang="en-US" sz="2400">
                <a:ea typeface="+mn-lt"/>
                <a:cs typeface="+mn-lt"/>
              </a:rPr>
              <a:t> is associated with a </a:t>
            </a:r>
            <a:r>
              <a:rPr lang="en-US" sz="2400" b="1">
                <a:ea typeface="+mn-lt"/>
                <a:cs typeface="+mn-lt"/>
              </a:rPr>
              <a:t>0.34 increase in streams</a:t>
            </a:r>
            <a:r>
              <a:rPr lang="en-US" sz="2400">
                <a:ea typeface="+mn-lt"/>
                <a:cs typeface="+mn-lt"/>
              </a:rPr>
              <a:t>, and a one-unit increase in Spotify chart position is associated with a 0.21 increase in streams. The multiple R-squared value of 0.2632 suggests that the model explains approximately 26.32% of the variance in the streaming statistics.</a:t>
            </a:r>
          </a:p>
          <a:p>
            <a:pPr lvl="1">
              <a:buFont typeface="Courier New" panose="020B0604020202020204" pitchFamily="34" charset="0"/>
              <a:buChar char="o"/>
            </a:pPr>
            <a:r>
              <a:rPr lang="en-US" sz="2400"/>
              <a:t>Therefore, songs </a:t>
            </a:r>
            <a:r>
              <a:rPr lang="en-US" sz="2400" b="1"/>
              <a:t>released later</a:t>
            </a:r>
            <a:r>
              <a:rPr lang="en-US" sz="2400"/>
              <a:t> (day and year) generally have more streams.</a:t>
            </a:r>
          </a:p>
        </p:txBody>
      </p:sp>
      <p:sp>
        <p:nvSpPr>
          <p:cNvPr id="6" name="TextBox 5">
            <a:extLst>
              <a:ext uri="{FF2B5EF4-FFF2-40B4-BE49-F238E27FC236}">
                <a16:creationId xmlns:a16="http://schemas.microsoft.com/office/drawing/2014/main" id="{F24A2253-DB08-297D-4239-F3ED8D43DC66}"/>
              </a:ext>
            </a:extLst>
          </p:cNvPr>
          <p:cNvSpPr txBox="1"/>
          <p:nvPr/>
        </p:nvSpPr>
        <p:spPr>
          <a:xfrm>
            <a:off x="9278353" y="332873"/>
            <a:ext cx="20794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Zach</a:t>
            </a:r>
          </a:p>
          <a:p>
            <a:r>
              <a:rPr lang="en-US"/>
              <a:t>Content: Jiya</a:t>
            </a:r>
          </a:p>
        </p:txBody>
      </p:sp>
      <p:grpSp>
        <p:nvGrpSpPr>
          <p:cNvPr id="5" name="Group 4">
            <a:extLst>
              <a:ext uri="{FF2B5EF4-FFF2-40B4-BE49-F238E27FC236}">
                <a16:creationId xmlns:a16="http://schemas.microsoft.com/office/drawing/2014/main" id="{5B49384C-40CE-CE1F-726A-473EC7D15B2F}"/>
              </a:ext>
            </a:extLst>
          </p:cNvPr>
          <p:cNvGrpSpPr/>
          <p:nvPr/>
        </p:nvGrpSpPr>
        <p:grpSpPr>
          <a:xfrm>
            <a:off x="876115" y="1711531"/>
            <a:ext cx="5002327" cy="4816106"/>
            <a:chOff x="97182" y="1398265"/>
            <a:chExt cx="6111460" cy="5154773"/>
          </a:xfrm>
        </p:grpSpPr>
        <p:pic>
          <p:nvPicPr>
            <p:cNvPr id="4" name="Picture 3" descr="A screenshot of a computer&#10;&#10;Description automatically generated">
              <a:extLst>
                <a:ext uri="{FF2B5EF4-FFF2-40B4-BE49-F238E27FC236}">
                  <a16:creationId xmlns:a16="http://schemas.microsoft.com/office/drawing/2014/main" id="{F885E78C-B4C3-FAF7-1D08-8E2B689261A4}"/>
                </a:ext>
              </a:extLst>
            </p:cNvPr>
            <p:cNvPicPr>
              <a:picLocks noChangeAspect="1"/>
            </p:cNvPicPr>
            <p:nvPr/>
          </p:nvPicPr>
          <p:blipFill>
            <a:blip r:embed="rId3"/>
            <a:stretch>
              <a:fillRect/>
            </a:stretch>
          </p:blipFill>
          <p:spPr>
            <a:xfrm>
              <a:off x="97182" y="1398265"/>
              <a:ext cx="6111460" cy="5154773"/>
            </a:xfrm>
            <a:prstGeom prst="rect">
              <a:avLst/>
            </a:prstGeom>
          </p:spPr>
        </p:pic>
        <p:sp>
          <p:nvSpPr>
            <p:cNvPr id="9" name="Rectangle 8">
              <a:extLst>
                <a:ext uri="{FF2B5EF4-FFF2-40B4-BE49-F238E27FC236}">
                  <a16:creationId xmlns:a16="http://schemas.microsoft.com/office/drawing/2014/main" id="{AA06EB41-82BF-A6F3-4857-EF9719200AD5}"/>
                </a:ext>
              </a:extLst>
            </p:cNvPr>
            <p:cNvSpPr/>
            <p:nvPr/>
          </p:nvSpPr>
          <p:spPr>
            <a:xfrm>
              <a:off x="1594158" y="4120516"/>
              <a:ext cx="1236452" cy="100641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42866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FE31C7-7119-071F-9F7B-3B0D91E4B177}"/>
              </a:ext>
            </a:extLst>
          </p:cNvPr>
          <p:cNvSpPr>
            <a:spLocks noGrp="1"/>
          </p:cNvSpPr>
          <p:nvPr>
            <p:ph type="title"/>
          </p:nvPr>
        </p:nvSpPr>
        <p:spPr>
          <a:xfrm>
            <a:off x="1188069" y="381935"/>
            <a:ext cx="4008583" cy="5974414"/>
          </a:xfrm>
        </p:spPr>
        <p:txBody>
          <a:bodyPr anchor="ctr">
            <a:normAutofit/>
          </a:bodyPr>
          <a:lstStyle/>
          <a:p>
            <a:r>
              <a:rPr lang="en-GB" sz="3400">
                <a:solidFill>
                  <a:schemeClr val="bg1"/>
                </a:solidFill>
              </a:rPr>
              <a:t>RQ2:</a:t>
            </a:r>
            <a:r>
              <a:rPr lang="en-GB" sz="3400">
                <a:solidFill>
                  <a:schemeClr val="bg1"/>
                </a:solidFill>
                <a:ea typeface="+mj-lt"/>
                <a:cs typeface="+mj-lt"/>
              </a:rPr>
              <a:t> How do the audio attributes of a song (beats per minute, mode, energy, and danceability) influence its ranking on Spotify charts? </a:t>
            </a:r>
            <a:endParaRPr lang="en-US">
              <a:solidFill>
                <a:schemeClr val="bg1"/>
              </a:solidFill>
              <a:ea typeface="+mj-lt"/>
              <a:cs typeface="+mj-lt"/>
            </a:endParaRPr>
          </a:p>
          <a:p>
            <a:endParaRPr lang="en-GB" sz="3400">
              <a:solidFill>
                <a:schemeClr val="bg1"/>
              </a:solidFill>
              <a:ea typeface="+mj-lt"/>
              <a:cs typeface="+mj-lt"/>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78493D0-153D-ADD3-BA11-3D2A826FF458}"/>
              </a:ext>
            </a:extLst>
          </p:cNvPr>
          <p:cNvSpPr>
            <a:spLocks noGrp="1"/>
          </p:cNvSpPr>
          <p:nvPr>
            <p:ph idx="1"/>
          </p:nvPr>
        </p:nvSpPr>
        <p:spPr>
          <a:xfrm>
            <a:off x="6096000" y="381935"/>
            <a:ext cx="4986955" cy="5974415"/>
          </a:xfrm>
        </p:spPr>
        <p:txBody>
          <a:bodyPr vert="horz" lIns="91440" tIns="45720" rIns="91440" bIns="45720" rtlCol="0" anchor="ctr">
            <a:normAutofit/>
          </a:bodyPr>
          <a:lstStyle/>
          <a:p>
            <a:r>
              <a:rPr lang="en-GB" sz="2400">
                <a:ea typeface="+mn-lt"/>
                <a:cs typeface="+mn-lt"/>
              </a:rPr>
              <a:t>Hypothesis: Songs with higher BPM, major mode, and higher danceability percentage are likely to rank higher on Spotify charts</a:t>
            </a:r>
            <a:endParaRPr lang="en-US"/>
          </a:p>
          <a:p>
            <a:pPr lvl="1">
              <a:buFont typeface="Courier New" panose="020B0604020202020204" pitchFamily="34" charset="0"/>
              <a:buChar char="o"/>
            </a:pPr>
            <a:r>
              <a:rPr lang="en-GB">
                <a:ea typeface="+mn-lt"/>
                <a:cs typeface="+mn-lt"/>
              </a:rPr>
              <a:t>Why is this significant: Unveiling the significance of beats per minute, mode, energy, and danceability in song success can redefine the narrative of what captivates audiences and ascends to the top tiers of the ever-evolving music charts.</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3BFF368-CD82-4D52-2770-9F3DA5E8BF8E}"/>
              </a:ext>
            </a:extLst>
          </p:cNvPr>
          <p:cNvSpPr txBox="1"/>
          <p:nvPr/>
        </p:nvSpPr>
        <p:spPr>
          <a:xfrm>
            <a:off x="261353" y="6030940"/>
            <a:ext cx="21556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Formatting: Jiya</a:t>
            </a:r>
          </a:p>
          <a:p>
            <a:r>
              <a:rPr lang="en-US">
                <a:solidFill>
                  <a:schemeClr val="bg1"/>
                </a:solidFill>
              </a:rPr>
              <a:t>Content: Ethan</a:t>
            </a:r>
          </a:p>
        </p:txBody>
      </p:sp>
    </p:spTree>
    <p:extLst>
      <p:ext uri="{BB962C8B-B14F-4D97-AF65-F5344CB8AC3E}">
        <p14:creationId xmlns:p14="http://schemas.microsoft.com/office/powerpoint/2010/main" val="2729212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4940-8016-6D09-02F8-484D4093EE64}"/>
              </a:ext>
            </a:extLst>
          </p:cNvPr>
          <p:cNvSpPr>
            <a:spLocks noGrp="1"/>
          </p:cNvSpPr>
          <p:nvPr>
            <p:ph type="title"/>
          </p:nvPr>
        </p:nvSpPr>
        <p:spPr>
          <a:xfrm>
            <a:off x="839788" y="1042416"/>
            <a:ext cx="4238843" cy="1063752"/>
          </a:xfrm>
        </p:spPr>
        <p:txBody>
          <a:bodyPr vert="horz" lIns="91440" tIns="45720" rIns="91440" bIns="45720" rtlCol="0" anchor="b">
            <a:noAutofit/>
          </a:bodyPr>
          <a:lstStyle/>
          <a:p>
            <a:r>
              <a:rPr lang="en-US" sz="3600"/>
              <a:t>RQ2:</a:t>
            </a:r>
            <a:br>
              <a:rPr lang="en-US" sz="3600"/>
            </a:br>
            <a:r>
              <a:rPr lang="en-US" sz="3600"/>
              <a:t>Model Building</a:t>
            </a:r>
          </a:p>
        </p:txBody>
      </p:sp>
      <p:sp>
        <p:nvSpPr>
          <p:cNvPr id="3" name="Content Placeholder 2">
            <a:extLst>
              <a:ext uri="{FF2B5EF4-FFF2-40B4-BE49-F238E27FC236}">
                <a16:creationId xmlns:a16="http://schemas.microsoft.com/office/drawing/2014/main" id="{95BD2A15-4480-C0C0-8C86-13DF078AD18E}"/>
              </a:ext>
            </a:extLst>
          </p:cNvPr>
          <p:cNvSpPr>
            <a:spLocks noGrp="1"/>
          </p:cNvSpPr>
          <p:nvPr>
            <p:ph idx="1"/>
          </p:nvPr>
        </p:nvSpPr>
        <p:spPr>
          <a:xfrm>
            <a:off x="5207572" y="1133729"/>
            <a:ext cx="6842760" cy="1581785"/>
          </a:xfrm>
        </p:spPr>
        <p:txBody>
          <a:bodyPr vert="horz" lIns="91440" tIns="45720" rIns="91440" bIns="45720" rtlCol="0" anchor="t">
            <a:normAutofit fontScale="77500" lnSpcReduction="20000"/>
          </a:bodyPr>
          <a:lstStyle/>
          <a:p>
            <a:r>
              <a:rPr lang="en-US"/>
              <a:t>Before Box-Cox transformation, and Robust Regression model has non-normal residuals</a:t>
            </a:r>
          </a:p>
          <a:p>
            <a:r>
              <a:rPr lang="en-US"/>
              <a:t>After being processed residuals are normal.</a:t>
            </a:r>
          </a:p>
          <a:p>
            <a:endParaRPr lang="en-US"/>
          </a:p>
        </p:txBody>
      </p:sp>
      <p:sp>
        <p:nvSpPr>
          <p:cNvPr id="4" name="Text Placeholder 3">
            <a:extLst>
              <a:ext uri="{FF2B5EF4-FFF2-40B4-BE49-F238E27FC236}">
                <a16:creationId xmlns:a16="http://schemas.microsoft.com/office/drawing/2014/main" id="{C72DAB93-E67D-D2E0-6BD3-27896B17DF97}"/>
              </a:ext>
            </a:extLst>
          </p:cNvPr>
          <p:cNvSpPr>
            <a:spLocks noGrp="1"/>
          </p:cNvSpPr>
          <p:nvPr>
            <p:ph type="body" sz="half" idx="2"/>
          </p:nvPr>
        </p:nvSpPr>
        <p:spPr>
          <a:xfrm>
            <a:off x="4789996" y="3422904"/>
            <a:ext cx="2237549" cy="1798758"/>
          </a:xfrm>
        </p:spPr>
        <p:txBody>
          <a:bodyPr vert="horz" lIns="91440" tIns="45720" rIns="91440" bIns="45720" rtlCol="0" anchor="t">
            <a:normAutofit/>
          </a:bodyPr>
          <a:lstStyle/>
          <a:p>
            <a:r>
              <a:rPr lang="en-US"/>
              <a:t>Y: Spotify Chart</a:t>
            </a:r>
            <a:endParaRPr lang="en-US">
              <a:ea typeface="+mn-lt"/>
              <a:cs typeface="+mn-lt"/>
            </a:endParaRPr>
          </a:p>
          <a:p>
            <a:r>
              <a:rPr lang="en-US"/>
              <a:t>X1:  BPM </a:t>
            </a:r>
          </a:p>
          <a:p>
            <a:r>
              <a:rPr lang="en-US"/>
              <a:t>X2:  Energy</a:t>
            </a:r>
          </a:p>
          <a:p>
            <a:r>
              <a:rPr lang="en-US"/>
              <a:t>X3:  Danceability</a:t>
            </a:r>
          </a:p>
          <a:p>
            <a:r>
              <a:rPr lang="en-US">
                <a:ea typeface="+mn-lt"/>
                <a:cs typeface="+mn-lt"/>
              </a:rPr>
              <a:t>X4: Mode </a:t>
            </a:r>
          </a:p>
        </p:txBody>
      </p:sp>
      <p:sp>
        <p:nvSpPr>
          <p:cNvPr id="8" name="TextBox 7">
            <a:extLst>
              <a:ext uri="{FF2B5EF4-FFF2-40B4-BE49-F238E27FC236}">
                <a16:creationId xmlns:a16="http://schemas.microsoft.com/office/drawing/2014/main" id="{0D90A2DA-328F-94C0-9C84-B41F68966B14}"/>
              </a:ext>
            </a:extLst>
          </p:cNvPr>
          <p:cNvSpPr txBox="1"/>
          <p:nvPr/>
        </p:nvSpPr>
        <p:spPr>
          <a:xfrm>
            <a:off x="1587345" y="2802805"/>
            <a:ext cx="18814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Before Box-Cox</a:t>
            </a:r>
          </a:p>
        </p:txBody>
      </p:sp>
      <p:sp>
        <p:nvSpPr>
          <p:cNvPr id="9" name="TextBox 8">
            <a:extLst>
              <a:ext uri="{FF2B5EF4-FFF2-40B4-BE49-F238E27FC236}">
                <a16:creationId xmlns:a16="http://schemas.microsoft.com/office/drawing/2014/main" id="{74773523-8B86-5538-329C-B32EAD02A780}"/>
              </a:ext>
            </a:extLst>
          </p:cNvPr>
          <p:cNvSpPr txBox="1"/>
          <p:nvPr/>
        </p:nvSpPr>
        <p:spPr>
          <a:xfrm>
            <a:off x="8530549" y="2850896"/>
            <a:ext cx="17215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After Box-Cox</a:t>
            </a:r>
          </a:p>
        </p:txBody>
      </p:sp>
      <p:sp>
        <p:nvSpPr>
          <p:cNvPr id="10" name="TextBox 9">
            <a:extLst>
              <a:ext uri="{FF2B5EF4-FFF2-40B4-BE49-F238E27FC236}">
                <a16:creationId xmlns:a16="http://schemas.microsoft.com/office/drawing/2014/main" id="{567FAE59-C782-CD69-C3C6-D0AD08D9AB6A}"/>
              </a:ext>
            </a:extLst>
          </p:cNvPr>
          <p:cNvSpPr txBox="1"/>
          <p:nvPr/>
        </p:nvSpPr>
        <p:spPr>
          <a:xfrm>
            <a:off x="9131300" y="3429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Formatting and</a:t>
            </a:r>
          </a:p>
          <a:p>
            <a:r>
              <a:rPr lang="en-US">
                <a:cs typeface="Segoe UI"/>
              </a:rPr>
              <a:t>Content: Ethan </a:t>
            </a:r>
          </a:p>
        </p:txBody>
      </p:sp>
      <p:pic>
        <p:nvPicPr>
          <p:cNvPr id="5" name="Picture 4" descr="A black text on a white background&#10;&#10;Description automatically generated">
            <a:extLst>
              <a:ext uri="{FF2B5EF4-FFF2-40B4-BE49-F238E27FC236}">
                <a16:creationId xmlns:a16="http://schemas.microsoft.com/office/drawing/2014/main" id="{15435E57-60D3-0A10-9815-5CC568F3780E}"/>
              </a:ext>
            </a:extLst>
          </p:cNvPr>
          <p:cNvPicPr>
            <a:picLocks noChangeAspect="1"/>
          </p:cNvPicPr>
          <p:nvPr/>
        </p:nvPicPr>
        <p:blipFill>
          <a:blip r:embed="rId3"/>
          <a:stretch>
            <a:fillRect/>
          </a:stretch>
        </p:blipFill>
        <p:spPr>
          <a:xfrm>
            <a:off x="7652536" y="5801228"/>
            <a:ext cx="3409950" cy="838200"/>
          </a:xfrm>
          <a:prstGeom prst="rect">
            <a:avLst/>
          </a:prstGeom>
        </p:spPr>
      </p:pic>
      <p:pic>
        <p:nvPicPr>
          <p:cNvPr id="6" name="Picture 5" descr="A close-up of a text&#10;&#10;Description automatically generated">
            <a:extLst>
              <a:ext uri="{FF2B5EF4-FFF2-40B4-BE49-F238E27FC236}">
                <a16:creationId xmlns:a16="http://schemas.microsoft.com/office/drawing/2014/main" id="{BF3C607A-808C-7039-CE6A-0B79DF6D433B}"/>
              </a:ext>
            </a:extLst>
          </p:cNvPr>
          <p:cNvPicPr>
            <a:picLocks noChangeAspect="1"/>
          </p:cNvPicPr>
          <p:nvPr/>
        </p:nvPicPr>
        <p:blipFill>
          <a:blip r:embed="rId4"/>
          <a:stretch>
            <a:fillRect/>
          </a:stretch>
        </p:blipFill>
        <p:spPr>
          <a:xfrm>
            <a:off x="878205" y="5771769"/>
            <a:ext cx="3681222" cy="1038606"/>
          </a:xfrm>
          <a:prstGeom prst="rect">
            <a:avLst/>
          </a:prstGeom>
        </p:spPr>
      </p:pic>
      <p:sp>
        <p:nvSpPr>
          <p:cNvPr id="15" name="Rectangle 14">
            <a:extLst>
              <a:ext uri="{FF2B5EF4-FFF2-40B4-BE49-F238E27FC236}">
                <a16:creationId xmlns:a16="http://schemas.microsoft.com/office/drawing/2014/main" id="{A82FF640-2639-9D5D-CAA7-29E27582B9F4}"/>
              </a:ext>
            </a:extLst>
          </p:cNvPr>
          <p:cNvSpPr/>
          <p:nvPr/>
        </p:nvSpPr>
        <p:spPr>
          <a:xfrm>
            <a:off x="2947731" y="6493461"/>
            <a:ext cx="1260606" cy="23877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5CF4E284-2754-C3BF-1A3B-F22FDA9A478D}"/>
              </a:ext>
            </a:extLst>
          </p:cNvPr>
          <p:cNvSpPr/>
          <p:nvPr/>
        </p:nvSpPr>
        <p:spPr>
          <a:xfrm>
            <a:off x="9434335" y="6386379"/>
            <a:ext cx="823419" cy="22049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group of graphs showing different values&#10;&#10;Description automatically generated">
            <a:extLst>
              <a:ext uri="{FF2B5EF4-FFF2-40B4-BE49-F238E27FC236}">
                <a16:creationId xmlns:a16="http://schemas.microsoft.com/office/drawing/2014/main" id="{DE89FAD0-5694-FB03-0DD6-896827CDC280}"/>
              </a:ext>
            </a:extLst>
          </p:cNvPr>
          <p:cNvPicPr>
            <a:picLocks noChangeAspect="1"/>
          </p:cNvPicPr>
          <p:nvPr/>
        </p:nvPicPr>
        <p:blipFill>
          <a:blip r:embed="rId5"/>
          <a:stretch>
            <a:fillRect/>
          </a:stretch>
        </p:blipFill>
        <p:spPr>
          <a:xfrm>
            <a:off x="7656576" y="3209544"/>
            <a:ext cx="3407664" cy="2554224"/>
          </a:xfrm>
          <a:prstGeom prst="rect">
            <a:avLst/>
          </a:prstGeom>
        </p:spPr>
      </p:pic>
      <p:pic>
        <p:nvPicPr>
          <p:cNvPr id="12" name="Picture 11" descr="A group of graphs showing different values&#10;&#10;Description automatically generated">
            <a:extLst>
              <a:ext uri="{FF2B5EF4-FFF2-40B4-BE49-F238E27FC236}">
                <a16:creationId xmlns:a16="http://schemas.microsoft.com/office/drawing/2014/main" id="{9C4D828B-1152-1662-3384-72B40CE8A87E}"/>
              </a:ext>
            </a:extLst>
          </p:cNvPr>
          <p:cNvPicPr>
            <a:picLocks noChangeAspect="1"/>
          </p:cNvPicPr>
          <p:nvPr/>
        </p:nvPicPr>
        <p:blipFill>
          <a:blip r:embed="rId6"/>
          <a:stretch>
            <a:fillRect/>
          </a:stretch>
        </p:blipFill>
        <p:spPr>
          <a:xfrm>
            <a:off x="841248" y="3246120"/>
            <a:ext cx="3377184" cy="2548128"/>
          </a:xfrm>
          <a:prstGeom prst="rect">
            <a:avLst/>
          </a:prstGeom>
        </p:spPr>
      </p:pic>
    </p:spTree>
    <p:extLst>
      <p:ext uri="{BB962C8B-B14F-4D97-AF65-F5344CB8AC3E}">
        <p14:creationId xmlns:p14="http://schemas.microsoft.com/office/powerpoint/2010/main" val="3663221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B2BF-5B34-66BB-66D3-9E3769F5E1A9}"/>
              </a:ext>
            </a:extLst>
          </p:cNvPr>
          <p:cNvSpPr>
            <a:spLocks noGrp="1"/>
          </p:cNvSpPr>
          <p:nvPr>
            <p:ph type="title"/>
          </p:nvPr>
        </p:nvSpPr>
        <p:spPr/>
        <p:txBody>
          <a:bodyPr/>
          <a:lstStyle/>
          <a:p>
            <a:r>
              <a:rPr lang="en-US"/>
              <a:t>RQ2: Model Selection</a:t>
            </a:r>
          </a:p>
        </p:txBody>
      </p:sp>
      <p:sp>
        <p:nvSpPr>
          <p:cNvPr id="3" name="Content Placeholder 2">
            <a:extLst>
              <a:ext uri="{FF2B5EF4-FFF2-40B4-BE49-F238E27FC236}">
                <a16:creationId xmlns:a16="http://schemas.microsoft.com/office/drawing/2014/main" id="{579B0AE0-D92F-070E-F12F-4371EF46F5C6}"/>
              </a:ext>
            </a:extLst>
          </p:cNvPr>
          <p:cNvSpPr>
            <a:spLocks noGrp="1"/>
          </p:cNvSpPr>
          <p:nvPr>
            <p:ph sz="half" idx="1"/>
          </p:nvPr>
        </p:nvSpPr>
        <p:spPr>
          <a:xfrm>
            <a:off x="838200" y="1825625"/>
            <a:ext cx="5181600" cy="4859338"/>
          </a:xfrm>
        </p:spPr>
        <p:txBody>
          <a:bodyPr vert="horz" lIns="91440" tIns="45720" rIns="91440" bIns="45720" rtlCol="0" anchor="t">
            <a:normAutofit/>
          </a:bodyPr>
          <a:lstStyle/>
          <a:p>
            <a:endParaRPr lang="en-US" sz="2600"/>
          </a:p>
          <a:p>
            <a:endParaRPr lang="en-US" sz="2600"/>
          </a:p>
        </p:txBody>
      </p:sp>
      <p:sp>
        <p:nvSpPr>
          <p:cNvPr id="5" name="TextBox 4">
            <a:extLst>
              <a:ext uri="{FF2B5EF4-FFF2-40B4-BE49-F238E27FC236}">
                <a16:creationId xmlns:a16="http://schemas.microsoft.com/office/drawing/2014/main" id="{35111BCB-BF14-28C5-2FD5-645E4FF61D4B}"/>
              </a:ext>
            </a:extLst>
          </p:cNvPr>
          <p:cNvSpPr txBox="1"/>
          <p:nvPr/>
        </p:nvSpPr>
        <p:spPr>
          <a:xfrm>
            <a:off x="9506953" y="332873"/>
            <a:ext cx="18508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and Content: Ethan</a:t>
            </a:r>
          </a:p>
        </p:txBody>
      </p:sp>
      <p:pic>
        <p:nvPicPr>
          <p:cNvPr id="4" name="Picture 3">
            <a:extLst>
              <a:ext uri="{FF2B5EF4-FFF2-40B4-BE49-F238E27FC236}">
                <a16:creationId xmlns:a16="http://schemas.microsoft.com/office/drawing/2014/main" id="{1A690D35-950A-10CD-7F52-3438B11C6963}"/>
              </a:ext>
            </a:extLst>
          </p:cNvPr>
          <p:cNvPicPr>
            <a:picLocks noChangeAspect="1"/>
          </p:cNvPicPr>
          <p:nvPr/>
        </p:nvPicPr>
        <p:blipFill>
          <a:blip r:embed="rId3"/>
          <a:stretch>
            <a:fillRect/>
          </a:stretch>
        </p:blipFill>
        <p:spPr>
          <a:xfrm>
            <a:off x="807979" y="2237434"/>
            <a:ext cx="5429250" cy="361950"/>
          </a:xfrm>
          <a:prstGeom prst="rect">
            <a:avLst/>
          </a:prstGeom>
        </p:spPr>
      </p:pic>
      <p:sp>
        <p:nvSpPr>
          <p:cNvPr id="6" name="TextBox 5">
            <a:extLst>
              <a:ext uri="{FF2B5EF4-FFF2-40B4-BE49-F238E27FC236}">
                <a16:creationId xmlns:a16="http://schemas.microsoft.com/office/drawing/2014/main" id="{14873E65-5D7D-6D18-DEDA-3ECA3414A0F4}"/>
              </a:ext>
            </a:extLst>
          </p:cNvPr>
          <p:cNvSpPr txBox="1"/>
          <p:nvPr/>
        </p:nvSpPr>
        <p:spPr>
          <a:xfrm>
            <a:off x="889000" y="1790700"/>
            <a:ext cx="5346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VIF of Processed Model </a:t>
            </a:r>
          </a:p>
        </p:txBody>
      </p:sp>
      <p:pic>
        <p:nvPicPr>
          <p:cNvPr id="10" name="Content Placeholder 9" descr="A screenshot of a computer&#10;&#10;Description automatically generated">
            <a:extLst>
              <a:ext uri="{FF2B5EF4-FFF2-40B4-BE49-F238E27FC236}">
                <a16:creationId xmlns:a16="http://schemas.microsoft.com/office/drawing/2014/main" id="{CDB896C7-9899-9AC3-A486-069D5AE44EBB}"/>
              </a:ext>
            </a:extLst>
          </p:cNvPr>
          <p:cNvPicPr>
            <a:picLocks noGrp="1" noChangeAspect="1"/>
          </p:cNvPicPr>
          <p:nvPr>
            <p:ph sz="half" idx="2"/>
          </p:nvPr>
        </p:nvPicPr>
        <p:blipFill>
          <a:blip r:embed="rId4"/>
          <a:stretch>
            <a:fillRect/>
          </a:stretch>
        </p:blipFill>
        <p:spPr>
          <a:xfrm>
            <a:off x="114300" y="5842203"/>
            <a:ext cx="11747500" cy="432983"/>
          </a:xfrm>
        </p:spPr>
      </p:pic>
      <p:pic>
        <p:nvPicPr>
          <p:cNvPr id="13" name="Picture 12" descr="A white background with black text&#10;&#10;Description automatically generated">
            <a:extLst>
              <a:ext uri="{FF2B5EF4-FFF2-40B4-BE49-F238E27FC236}">
                <a16:creationId xmlns:a16="http://schemas.microsoft.com/office/drawing/2014/main" id="{3826AE5C-0D2B-84EB-044F-17C8E954D885}"/>
              </a:ext>
            </a:extLst>
          </p:cNvPr>
          <p:cNvPicPr>
            <a:picLocks noChangeAspect="1"/>
          </p:cNvPicPr>
          <p:nvPr/>
        </p:nvPicPr>
        <p:blipFill>
          <a:blip r:embed="rId5"/>
          <a:stretch>
            <a:fillRect/>
          </a:stretch>
        </p:blipFill>
        <p:spPr>
          <a:xfrm>
            <a:off x="127000" y="5406266"/>
            <a:ext cx="11855450" cy="433319"/>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2454D3B6-C050-F904-6698-1A8D800B2247}"/>
              </a:ext>
            </a:extLst>
          </p:cNvPr>
          <p:cNvPicPr>
            <a:picLocks noChangeAspect="1"/>
          </p:cNvPicPr>
          <p:nvPr/>
        </p:nvPicPr>
        <p:blipFill>
          <a:blip r:embed="rId6"/>
          <a:stretch>
            <a:fillRect/>
          </a:stretch>
        </p:blipFill>
        <p:spPr>
          <a:xfrm>
            <a:off x="6604000" y="1714500"/>
            <a:ext cx="5257800" cy="3390900"/>
          </a:xfrm>
          <a:prstGeom prst="rect">
            <a:avLst/>
          </a:prstGeom>
        </p:spPr>
      </p:pic>
      <p:sp>
        <p:nvSpPr>
          <p:cNvPr id="12" name="Rectangle 11">
            <a:extLst>
              <a:ext uri="{FF2B5EF4-FFF2-40B4-BE49-F238E27FC236}">
                <a16:creationId xmlns:a16="http://schemas.microsoft.com/office/drawing/2014/main" id="{328A1EEA-6AED-63C1-8EF7-D98E95EB5588}"/>
              </a:ext>
            </a:extLst>
          </p:cNvPr>
          <p:cNvSpPr/>
          <p:nvPr/>
        </p:nvSpPr>
        <p:spPr>
          <a:xfrm>
            <a:off x="8612841" y="3207496"/>
            <a:ext cx="728452" cy="90481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descr="A screenshot of a computer&#10;&#10;Description automatically generated">
            <a:extLst>
              <a:ext uri="{FF2B5EF4-FFF2-40B4-BE49-F238E27FC236}">
                <a16:creationId xmlns:a16="http://schemas.microsoft.com/office/drawing/2014/main" id="{8EA57457-6C96-8F88-CF5D-C9C3B648308C}"/>
              </a:ext>
            </a:extLst>
          </p:cNvPr>
          <p:cNvPicPr>
            <a:picLocks noChangeAspect="1"/>
          </p:cNvPicPr>
          <p:nvPr/>
        </p:nvPicPr>
        <p:blipFill rotWithShape="1">
          <a:blip r:embed="rId7"/>
          <a:srcRect l="196" t="49158" r="-143"/>
          <a:stretch/>
        </p:blipFill>
        <p:spPr>
          <a:xfrm>
            <a:off x="1802574" y="3003550"/>
            <a:ext cx="4436306" cy="1917702"/>
          </a:xfrm>
          <a:prstGeom prst="rect">
            <a:avLst/>
          </a:prstGeom>
        </p:spPr>
      </p:pic>
      <p:sp>
        <p:nvSpPr>
          <p:cNvPr id="17" name="TextBox 16">
            <a:extLst>
              <a:ext uri="{FF2B5EF4-FFF2-40B4-BE49-F238E27FC236}">
                <a16:creationId xmlns:a16="http://schemas.microsoft.com/office/drawing/2014/main" id="{DB72F463-79F9-D3DB-5359-F1F6DE7854C1}"/>
              </a:ext>
            </a:extLst>
          </p:cNvPr>
          <p:cNvSpPr txBox="1"/>
          <p:nvPr/>
        </p:nvSpPr>
        <p:spPr>
          <a:xfrm>
            <a:off x="1854200" y="3886200"/>
            <a:ext cx="1600200" cy="203200"/>
          </a:xfrm>
          <a:prstGeom prst="rect">
            <a:avLst/>
          </a:prstGeom>
          <a:noFill/>
          <a:ln w="28575">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D390AF0A-DB99-4E87-5553-0E230650C39B}"/>
              </a:ext>
            </a:extLst>
          </p:cNvPr>
          <p:cNvSpPr txBox="1"/>
          <p:nvPr/>
        </p:nvSpPr>
        <p:spPr>
          <a:xfrm>
            <a:off x="1828800" y="4489450"/>
            <a:ext cx="1600200" cy="203200"/>
          </a:xfrm>
          <a:prstGeom prst="rect">
            <a:avLst/>
          </a:prstGeom>
          <a:noFill/>
          <a:ln w="28575">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020189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B2BF-5B34-66BB-66D3-9E3769F5E1A9}"/>
              </a:ext>
            </a:extLst>
          </p:cNvPr>
          <p:cNvSpPr>
            <a:spLocks noGrp="1"/>
          </p:cNvSpPr>
          <p:nvPr>
            <p:ph type="title"/>
          </p:nvPr>
        </p:nvSpPr>
        <p:spPr/>
        <p:txBody>
          <a:bodyPr/>
          <a:lstStyle/>
          <a:p>
            <a:r>
              <a:rPr lang="en-US"/>
              <a:t>RQ2: Remedial Measures</a:t>
            </a:r>
          </a:p>
        </p:txBody>
      </p:sp>
      <p:pic>
        <p:nvPicPr>
          <p:cNvPr id="9" name="Content Placeholder 8" descr="A graph with blue rectangular objects&#10;&#10;Description automatically generated">
            <a:extLst>
              <a:ext uri="{FF2B5EF4-FFF2-40B4-BE49-F238E27FC236}">
                <a16:creationId xmlns:a16="http://schemas.microsoft.com/office/drawing/2014/main" id="{3448E6E1-FFF5-53DF-10AF-EDD3341D18F4}"/>
              </a:ext>
            </a:extLst>
          </p:cNvPr>
          <p:cNvPicPr>
            <a:picLocks noGrp="1" noChangeAspect="1"/>
          </p:cNvPicPr>
          <p:nvPr>
            <p:ph sz="half" idx="1"/>
          </p:nvPr>
        </p:nvPicPr>
        <p:blipFill>
          <a:blip r:embed="rId3"/>
          <a:stretch>
            <a:fillRect/>
          </a:stretch>
        </p:blipFill>
        <p:spPr>
          <a:xfrm>
            <a:off x="1208024" y="1942370"/>
            <a:ext cx="3045714" cy="2030476"/>
          </a:xfrm>
        </p:spPr>
      </p:pic>
      <p:sp>
        <p:nvSpPr>
          <p:cNvPr id="5" name="TextBox 4">
            <a:extLst>
              <a:ext uri="{FF2B5EF4-FFF2-40B4-BE49-F238E27FC236}">
                <a16:creationId xmlns:a16="http://schemas.microsoft.com/office/drawing/2014/main" id="{35111BCB-BF14-28C5-2FD5-645E4FF61D4B}"/>
              </a:ext>
            </a:extLst>
          </p:cNvPr>
          <p:cNvSpPr txBox="1"/>
          <p:nvPr/>
        </p:nvSpPr>
        <p:spPr>
          <a:xfrm>
            <a:off x="9506953" y="332873"/>
            <a:ext cx="18508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and Content: Ethan</a:t>
            </a:r>
          </a:p>
        </p:txBody>
      </p:sp>
      <p:pic>
        <p:nvPicPr>
          <p:cNvPr id="7" name="Content Placeholder 6">
            <a:extLst>
              <a:ext uri="{FF2B5EF4-FFF2-40B4-BE49-F238E27FC236}">
                <a16:creationId xmlns:a16="http://schemas.microsoft.com/office/drawing/2014/main" id="{D5567818-9BB1-007B-C4D1-47459FCD7985}"/>
              </a:ext>
            </a:extLst>
          </p:cNvPr>
          <p:cNvPicPr>
            <a:picLocks noGrp="1" noChangeAspect="1"/>
          </p:cNvPicPr>
          <p:nvPr>
            <p:ph sz="half" idx="2"/>
          </p:nvPr>
        </p:nvPicPr>
        <p:blipFill>
          <a:blip r:embed="rId4"/>
          <a:stretch>
            <a:fillRect/>
          </a:stretch>
        </p:blipFill>
        <p:spPr>
          <a:xfrm>
            <a:off x="5410708" y="1943894"/>
            <a:ext cx="5486400" cy="4114800"/>
          </a:xfrm>
        </p:spPr>
      </p:pic>
      <p:pic>
        <p:nvPicPr>
          <p:cNvPr id="14" name="Picture 13" descr="A chart with different colored boxes&#10;&#10;Description automatically generated">
            <a:extLst>
              <a:ext uri="{FF2B5EF4-FFF2-40B4-BE49-F238E27FC236}">
                <a16:creationId xmlns:a16="http://schemas.microsoft.com/office/drawing/2014/main" id="{D7D549C4-21EB-3794-3CFA-516346A62764}"/>
              </a:ext>
            </a:extLst>
          </p:cNvPr>
          <p:cNvPicPr>
            <a:picLocks noChangeAspect="1"/>
          </p:cNvPicPr>
          <p:nvPr/>
        </p:nvPicPr>
        <p:blipFill>
          <a:blip r:embed="rId5"/>
          <a:stretch>
            <a:fillRect/>
          </a:stretch>
        </p:blipFill>
        <p:spPr>
          <a:xfrm>
            <a:off x="1206500" y="4074438"/>
            <a:ext cx="3124200" cy="2074623"/>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3B147C02-D680-B742-4424-7842625A30FC}"/>
              </a:ext>
            </a:extLst>
          </p:cNvPr>
          <p:cNvPicPr>
            <a:picLocks noChangeAspect="1"/>
          </p:cNvPicPr>
          <p:nvPr/>
        </p:nvPicPr>
        <p:blipFill rotWithShape="1">
          <a:blip r:embed="rId6"/>
          <a:srcRect l="196" t="49158" r="-143"/>
          <a:stretch/>
        </p:blipFill>
        <p:spPr>
          <a:xfrm>
            <a:off x="7365174" y="4718050"/>
            <a:ext cx="4436306" cy="1917702"/>
          </a:xfrm>
          <a:prstGeom prst="rect">
            <a:avLst/>
          </a:prstGeom>
        </p:spPr>
      </p:pic>
      <p:sp>
        <p:nvSpPr>
          <p:cNvPr id="16" name="TextBox 15">
            <a:extLst>
              <a:ext uri="{FF2B5EF4-FFF2-40B4-BE49-F238E27FC236}">
                <a16:creationId xmlns:a16="http://schemas.microsoft.com/office/drawing/2014/main" id="{E686BDD9-10A2-7029-B767-9CC46B8CCF94}"/>
              </a:ext>
            </a:extLst>
          </p:cNvPr>
          <p:cNvSpPr txBox="1"/>
          <p:nvPr/>
        </p:nvSpPr>
        <p:spPr>
          <a:xfrm>
            <a:off x="8407400" y="6350000"/>
            <a:ext cx="558800" cy="215900"/>
          </a:xfrm>
          <a:prstGeom prst="rect">
            <a:avLst/>
          </a:prstGeom>
          <a:noFill/>
          <a:ln w="28575">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76638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B2BF-5B34-66BB-66D3-9E3769F5E1A9}"/>
              </a:ext>
            </a:extLst>
          </p:cNvPr>
          <p:cNvSpPr>
            <a:spLocks noGrp="1"/>
          </p:cNvSpPr>
          <p:nvPr>
            <p:ph type="title"/>
          </p:nvPr>
        </p:nvSpPr>
        <p:spPr/>
        <p:txBody>
          <a:bodyPr/>
          <a:lstStyle/>
          <a:p>
            <a:r>
              <a:rPr lang="en-US"/>
              <a:t>RQ2: Conclusion</a:t>
            </a:r>
          </a:p>
        </p:txBody>
      </p:sp>
      <p:sp>
        <p:nvSpPr>
          <p:cNvPr id="3" name="Content Placeholder 2">
            <a:extLst>
              <a:ext uri="{FF2B5EF4-FFF2-40B4-BE49-F238E27FC236}">
                <a16:creationId xmlns:a16="http://schemas.microsoft.com/office/drawing/2014/main" id="{579B0AE0-D92F-070E-F12F-4371EF46F5C6}"/>
              </a:ext>
            </a:extLst>
          </p:cNvPr>
          <p:cNvSpPr>
            <a:spLocks noGrp="1"/>
          </p:cNvSpPr>
          <p:nvPr>
            <p:ph sz="half" idx="1"/>
          </p:nvPr>
        </p:nvSpPr>
        <p:spPr>
          <a:xfrm>
            <a:off x="838200" y="1825625"/>
            <a:ext cx="5181600" cy="4859338"/>
          </a:xfrm>
        </p:spPr>
        <p:txBody>
          <a:bodyPr vert="horz" lIns="91440" tIns="45720" rIns="91440" bIns="45720" rtlCol="0" anchor="t">
            <a:normAutofit lnSpcReduction="10000"/>
          </a:bodyPr>
          <a:lstStyle/>
          <a:p>
            <a:r>
              <a:rPr lang="en-US" sz="2600"/>
              <a:t>None of the 4 predictors considered in this analysis (BPM, Energy, Danceability, and Mode), can be considered statistically significant.</a:t>
            </a:r>
          </a:p>
          <a:p>
            <a:r>
              <a:rPr lang="en-US" sz="2600"/>
              <a:t>Out of these 4 the interaction between danceability and mode explains the largest amount of variance </a:t>
            </a:r>
          </a:p>
        </p:txBody>
      </p:sp>
      <p:sp>
        <p:nvSpPr>
          <p:cNvPr id="5" name="TextBox 4">
            <a:extLst>
              <a:ext uri="{FF2B5EF4-FFF2-40B4-BE49-F238E27FC236}">
                <a16:creationId xmlns:a16="http://schemas.microsoft.com/office/drawing/2014/main" id="{35111BCB-BF14-28C5-2FD5-645E4FF61D4B}"/>
              </a:ext>
            </a:extLst>
          </p:cNvPr>
          <p:cNvSpPr txBox="1"/>
          <p:nvPr/>
        </p:nvSpPr>
        <p:spPr>
          <a:xfrm>
            <a:off x="9506953" y="332873"/>
            <a:ext cx="18508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and Content: Ethan</a:t>
            </a:r>
          </a:p>
        </p:txBody>
      </p:sp>
      <p:sp>
        <p:nvSpPr>
          <p:cNvPr id="6" name="Content Placeholder 5">
            <a:extLst>
              <a:ext uri="{FF2B5EF4-FFF2-40B4-BE49-F238E27FC236}">
                <a16:creationId xmlns:a16="http://schemas.microsoft.com/office/drawing/2014/main" id="{21E5C723-59DC-8656-0527-39FB5CDEF4A3}"/>
              </a:ext>
            </a:extLst>
          </p:cNvPr>
          <p:cNvSpPr>
            <a:spLocks noGrp="1"/>
          </p:cNvSpPr>
          <p:nvPr>
            <p:ph sz="half" idx="2"/>
          </p:nvPr>
        </p:nvSpPr>
        <p:spPr>
          <a:xfrm>
            <a:off x="6553200" y="1825625"/>
            <a:ext cx="5308600" cy="4351338"/>
          </a:xfrm>
        </p:spPr>
        <p:txBody>
          <a:bodyPr vert="horz" lIns="91440" tIns="45720" rIns="91440" bIns="45720" rtlCol="0" anchor="t">
            <a:normAutofit lnSpcReduction="10000"/>
          </a:bodyPr>
          <a:lstStyle/>
          <a:p>
            <a:pPr marL="0" indent="0">
              <a:buNone/>
            </a:pPr>
            <a:r>
              <a:rPr lang="en-US"/>
              <a:t>An interpretation of this can be that the section of the music industry that is represented in the Spotify Charts is diverse and varied spanning many genres and moods. </a:t>
            </a:r>
          </a:p>
          <a:p>
            <a:pPr marL="0" indent="0">
              <a:buNone/>
            </a:pPr>
            <a:r>
              <a:rPr lang="en-US"/>
              <a:t>(Kendrick Lamar, Daddy Yankee,</a:t>
            </a:r>
            <a:r>
              <a:rPr lang="en-US">
                <a:ea typeface="+mn-lt"/>
                <a:cs typeface="+mn-lt"/>
              </a:rPr>
              <a:t> Bad Bunny,  </a:t>
            </a:r>
            <a:r>
              <a:rPr lang="en-US" err="1">
                <a:ea typeface="+mn-lt"/>
                <a:cs typeface="+mn-lt"/>
              </a:rPr>
              <a:t>Marshmello</a:t>
            </a:r>
            <a:r>
              <a:rPr lang="en-US"/>
              <a:t>, Harry Styles, Lizzo, Taylor Swift, Charlie Puth)</a:t>
            </a:r>
          </a:p>
        </p:txBody>
      </p:sp>
    </p:spTree>
    <p:extLst>
      <p:ext uri="{BB962C8B-B14F-4D97-AF65-F5344CB8AC3E}">
        <p14:creationId xmlns:p14="http://schemas.microsoft.com/office/powerpoint/2010/main" val="1128243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D4E8-16EE-BF52-8919-C274C74ACF06}"/>
              </a:ext>
            </a:extLst>
          </p:cNvPr>
          <p:cNvSpPr>
            <a:spLocks noGrp="1"/>
          </p:cNvSpPr>
          <p:nvPr>
            <p:ph type="title"/>
          </p:nvPr>
        </p:nvSpPr>
        <p:spPr/>
        <p:txBody>
          <a:bodyPr/>
          <a:lstStyle/>
          <a:p>
            <a:r>
              <a:rPr lang="en-US"/>
              <a:t>RQ3: </a:t>
            </a:r>
          </a:p>
        </p:txBody>
      </p:sp>
      <p:sp>
        <p:nvSpPr>
          <p:cNvPr id="3" name="Content Placeholder 2">
            <a:extLst>
              <a:ext uri="{FF2B5EF4-FFF2-40B4-BE49-F238E27FC236}">
                <a16:creationId xmlns:a16="http://schemas.microsoft.com/office/drawing/2014/main" id="{4D128F21-745E-695D-4FA4-8053EC39378D}"/>
              </a:ext>
            </a:extLst>
          </p:cNvPr>
          <p:cNvSpPr>
            <a:spLocks noGrp="1"/>
          </p:cNvSpPr>
          <p:nvPr>
            <p:ph idx="1"/>
          </p:nvPr>
        </p:nvSpPr>
        <p:spPr>
          <a:xfrm>
            <a:off x="838200" y="1376241"/>
            <a:ext cx="10515600" cy="5367337"/>
          </a:xfrm>
        </p:spPr>
        <p:txBody>
          <a:bodyPr vert="horz" lIns="91440" tIns="45720" rIns="91440" bIns="45720" rtlCol="0" anchor="t">
            <a:normAutofit/>
          </a:bodyPr>
          <a:lstStyle/>
          <a:p>
            <a:r>
              <a:rPr lang="en-US"/>
              <a:t>Reasoning:</a:t>
            </a:r>
          </a:p>
          <a:p>
            <a:pPr lvl="1">
              <a:buFont typeface="Courier New" panose="020B0604020202020204" pitchFamily="34" charset="0"/>
              <a:buChar char="o"/>
            </a:pPr>
            <a:r>
              <a:rPr lang="en-US"/>
              <a:t>High energy pop songs have been performing extremely well in music charts the past decade as they seem to appeal to a wide audience.</a:t>
            </a:r>
          </a:p>
          <a:p>
            <a:r>
              <a:rPr lang="en-US"/>
              <a:t>Hypothesis: </a:t>
            </a:r>
            <a:r>
              <a:rPr lang="en-US">
                <a:ea typeface="+mn-lt"/>
                <a:cs typeface="+mn-lt"/>
              </a:rPr>
              <a:t>Energy of a song has an impact on the song's ranking in Shazam's charts when </a:t>
            </a:r>
            <a:r>
              <a:rPr lang="en-US" err="1">
                <a:ea typeface="+mn-lt"/>
                <a:cs typeface="+mn-lt"/>
              </a:rPr>
              <a:t>Acousticness</a:t>
            </a:r>
            <a:r>
              <a:rPr lang="en-US">
                <a:ea typeface="+mn-lt"/>
                <a:cs typeface="+mn-lt"/>
              </a:rPr>
              <a:t> and Valance are already in the model.</a:t>
            </a:r>
            <a:endParaRPr lang="en-US" sz="2400">
              <a:ea typeface="+mn-lt"/>
              <a:cs typeface="+mn-lt"/>
            </a:endParaRPr>
          </a:p>
          <a:p>
            <a:pPr lvl="1">
              <a:buFont typeface="Courier New" panose="020B0604020202020204" pitchFamily="34" charset="0"/>
              <a:buChar char="o"/>
            </a:pPr>
            <a:r>
              <a:rPr lang="en-US" sz="2000">
                <a:ea typeface="+mn-lt"/>
                <a:cs typeface="+mn-lt"/>
              </a:rPr>
              <a:t>H</a:t>
            </a:r>
            <a:r>
              <a:rPr lang="en-US" sz="2000" baseline="-25000">
                <a:ea typeface="+mn-lt"/>
                <a:cs typeface="+mn-lt"/>
              </a:rPr>
              <a:t>0</a:t>
            </a:r>
            <a:r>
              <a:rPr lang="en-US" sz="2000">
                <a:ea typeface="+mn-lt"/>
                <a:cs typeface="+mn-lt"/>
              </a:rPr>
              <a:t>: β</a:t>
            </a:r>
            <a:r>
              <a:rPr lang="en-US" sz="2000" baseline="-25000">
                <a:ea typeface="+mn-lt"/>
                <a:cs typeface="+mn-lt"/>
              </a:rPr>
              <a:t>3</a:t>
            </a:r>
            <a:r>
              <a:rPr lang="en-US" sz="2000">
                <a:ea typeface="+mn-lt"/>
                <a:cs typeface="+mn-lt"/>
              </a:rPr>
              <a:t> = 0</a:t>
            </a:r>
          </a:p>
          <a:p>
            <a:pPr lvl="2">
              <a:buFont typeface="Wingdings" panose="020B0604020202020204" pitchFamily="34" charset="0"/>
              <a:buChar char="§"/>
            </a:pPr>
            <a:r>
              <a:rPr lang="en-US" sz="1600"/>
              <a:t>Reduced model: Shazam</a:t>
            </a:r>
            <a:r>
              <a:rPr lang="en-US" sz="2800">
                <a:latin typeface="Arial"/>
                <a:cs typeface="Arial"/>
              </a:rPr>
              <a:t> </a:t>
            </a:r>
            <a:r>
              <a:rPr lang="en-US" sz="1600"/>
              <a:t>Ranking = </a:t>
            </a:r>
            <a:r>
              <a:rPr lang="en-US" sz="1600">
                <a:ea typeface="+mn-lt"/>
                <a:cs typeface="+mn-lt"/>
              </a:rPr>
              <a:t>β</a:t>
            </a:r>
            <a:r>
              <a:rPr lang="en-US" sz="1600" baseline="-25000">
                <a:ea typeface="+mn-lt"/>
                <a:cs typeface="+mn-lt"/>
              </a:rPr>
              <a:t>0</a:t>
            </a:r>
            <a:r>
              <a:rPr lang="en-US" sz="1600">
                <a:ea typeface="+mn-lt"/>
                <a:cs typeface="+mn-lt"/>
              </a:rPr>
              <a:t> + β</a:t>
            </a:r>
            <a:r>
              <a:rPr lang="en-US" sz="1600" baseline="-25000">
                <a:ea typeface="+mn-lt"/>
                <a:cs typeface="+mn-lt"/>
              </a:rPr>
              <a:t>1</a:t>
            </a:r>
            <a:r>
              <a:rPr lang="en-US" sz="1600">
                <a:ea typeface="+mn-lt"/>
                <a:cs typeface="+mn-lt"/>
              </a:rPr>
              <a:t>{</a:t>
            </a:r>
            <a:r>
              <a:rPr lang="en-US" sz="1600" err="1">
                <a:ea typeface="+mn-lt"/>
                <a:cs typeface="+mn-lt"/>
              </a:rPr>
              <a:t>Acousticness</a:t>
            </a:r>
            <a:r>
              <a:rPr lang="en-US" sz="1600">
                <a:ea typeface="+mn-lt"/>
                <a:cs typeface="+mn-lt"/>
              </a:rPr>
              <a:t>} + β</a:t>
            </a:r>
            <a:r>
              <a:rPr lang="en-US" sz="1600" baseline="-25000">
                <a:ea typeface="+mn-lt"/>
                <a:cs typeface="+mn-lt"/>
              </a:rPr>
              <a:t>2</a:t>
            </a:r>
            <a:r>
              <a:rPr lang="en-US" sz="1600">
                <a:ea typeface="+mn-lt"/>
                <a:cs typeface="+mn-lt"/>
              </a:rPr>
              <a:t>{Valence} + β</a:t>
            </a:r>
            <a:r>
              <a:rPr lang="en-US" sz="1600" baseline="-25000">
                <a:ea typeface="+mn-lt"/>
                <a:cs typeface="+mn-lt"/>
              </a:rPr>
              <a:t>3</a:t>
            </a:r>
            <a:r>
              <a:rPr lang="en-US" sz="1600">
                <a:ea typeface="+mn-lt"/>
                <a:cs typeface="+mn-lt"/>
              </a:rPr>
              <a:t>{Energy}</a:t>
            </a:r>
          </a:p>
          <a:p>
            <a:pPr lvl="1">
              <a:buFont typeface="Courier New" panose="020B0604020202020204" pitchFamily="34" charset="0"/>
              <a:buChar char="o"/>
            </a:pPr>
            <a:r>
              <a:rPr lang="en-US" sz="2000"/>
              <a:t>H</a:t>
            </a:r>
            <a:r>
              <a:rPr lang="en-US" sz="2000" baseline="-25000"/>
              <a:t>a</a:t>
            </a:r>
            <a:r>
              <a:rPr lang="en-US" sz="2000"/>
              <a:t>: Not H</a:t>
            </a:r>
            <a:r>
              <a:rPr lang="en-US" sz="1300" baseline="-25000">
                <a:ea typeface="+mn-lt"/>
                <a:cs typeface="+mn-lt"/>
              </a:rPr>
              <a:t>0</a:t>
            </a:r>
          </a:p>
          <a:p>
            <a:pPr lvl="2">
              <a:buFont typeface="Wingdings" panose="020B0604020202020204" pitchFamily="34" charset="0"/>
              <a:buChar char="§"/>
            </a:pPr>
            <a:r>
              <a:rPr lang="en-US" sz="1600"/>
              <a:t>Full model: Shazam</a:t>
            </a:r>
            <a:r>
              <a:rPr lang="en-US" sz="2800">
                <a:latin typeface="Arial"/>
                <a:ea typeface="+mn-lt"/>
                <a:cs typeface="Arial"/>
              </a:rPr>
              <a:t> </a:t>
            </a:r>
            <a:r>
              <a:rPr lang="en-US" sz="1600">
                <a:ea typeface="+mn-lt"/>
                <a:cs typeface="+mn-lt"/>
              </a:rPr>
              <a:t>Ranking = β</a:t>
            </a:r>
            <a:r>
              <a:rPr lang="en-US" sz="1100" baseline="-25000">
                <a:ea typeface="+mn-lt"/>
                <a:cs typeface="+mn-lt"/>
              </a:rPr>
              <a:t>0</a:t>
            </a:r>
            <a:r>
              <a:rPr lang="en-US" sz="1600">
                <a:ea typeface="+mn-lt"/>
                <a:cs typeface="+mn-lt"/>
              </a:rPr>
              <a:t> + β</a:t>
            </a:r>
            <a:r>
              <a:rPr lang="en-US" sz="1100" baseline="-25000">
                <a:ea typeface="+mn-lt"/>
                <a:cs typeface="+mn-lt"/>
              </a:rPr>
              <a:t>1</a:t>
            </a:r>
            <a:r>
              <a:rPr lang="en-US" sz="1600">
                <a:ea typeface="+mn-lt"/>
                <a:cs typeface="+mn-lt"/>
              </a:rPr>
              <a:t>{</a:t>
            </a:r>
            <a:r>
              <a:rPr lang="en-US" sz="1600" err="1">
                <a:ea typeface="+mn-lt"/>
                <a:cs typeface="+mn-lt"/>
              </a:rPr>
              <a:t>Acousticness</a:t>
            </a:r>
            <a:r>
              <a:rPr lang="en-US" sz="1600">
                <a:ea typeface="+mn-lt"/>
                <a:cs typeface="+mn-lt"/>
              </a:rPr>
              <a:t>} + β</a:t>
            </a:r>
            <a:r>
              <a:rPr lang="en-US" sz="1100" baseline="-25000">
                <a:ea typeface="+mn-lt"/>
                <a:cs typeface="+mn-lt"/>
              </a:rPr>
              <a:t>2</a:t>
            </a:r>
            <a:r>
              <a:rPr lang="en-US" sz="1600">
                <a:ea typeface="+mn-lt"/>
                <a:cs typeface="+mn-lt"/>
              </a:rPr>
              <a:t>{Valence}</a:t>
            </a:r>
            <a:br>
              <a:rPr lang="en-US" sz="1600"/>
            </a:br>
            <a:endParaRPr lang="en-US" sz="1600"/>
          </a:p>
          <a:p>
            <a:pPr lvl="1">
              <a:buFont typeface="Courier New" panose="020B0604020202020204" pitchFamily="34" charset="0"/>
              <a:buChar char="o"/>
            </a:pPr>
            <a:endParaRPr lang="en-US"/>
          </a:p>
        </p:txBody>
      </p:sp>
      <p:sp>
        <p:nvSpPr>
          <p:cNvPr id="19" name="TextBox 18">
            <a:extLst>
              <a:ext uri="{FF2B5EF4-FFF2-40B4-BE49-F238E27FC236}">
                <a16:creationId xmlns:a16="http://schemas.microsoft.com/office/drawing/2014/main" id="{FECCD46B-1C28-EE96-27F5-F77610C92530}"/>
              </a:ext>
            </a:extLst>
          </p:cNvPr>
          <p:cNvSpPr txBox="1"/>
          <p:nvPr/>
        </p:nvSpPr>
        <p:spPr>
          <a:xfrm>
            <a:off x="9436768" y="367916"/>
            <a:ext cx="22103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a:t>
            </a:r>
            <a:r>
              <a:rPr lang="en-US">
                <a:ea typeface="+mn-lt"/>
                <a:cs typeface="+mn-lt"/>
              </a:rPr>
              <a:t>Zach</a:t>
            </a:r>
            <a:endParaRPr lang="en-US"/>
          </a:p>
          <a:p>
            <a:r>
              <a:rPr lang="en-US"/>
              <a:t>Content: Saksham</a:t>
            </a:r>
          </a:p>
        </p:txBody>
      </p:sp>
    </p:spTree>
    <p:extLst>
      <p:ext uri="{BB962C8B-B14F-4D97-AF65-F5344CB8AC3E}">
        <p14:creationId xmlns:p14="http://schemas.microsoft.com/office/powerpoint/2010/main" val="4018284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4940-8016-6D09-02F8-484D4093EE64}"/>
              </a:ext>
            </a:extLst>
          </p:cNvPr>
          <p:cNvSpPr>
            <a:spLocks noGrp="1"/>
          </p:cNvSpPr>
          <p:nvPr>
            <p:ph type="title"/>
          </p:nvPr>
        </p:nvSpPr>
        <p:spPr>
          <a:xfrm>
            <a:off x="839788" y="457200"/>
            <a:ext cx="4214459" cy="1600200"/>
          </a:xfrm>
        </p:spPr>
        <p:txBody>
          <a:bodyPr vert="horz" lIns="91440" tIns="45720" rIns="91440" bIns="45720" rtlCol="0" anchor="b">
            <a:noAutofit/>
          </a:bodyPr>
          <a:lstStyle/>
          <a:p>
            <a:r>
              <a:rPr lang="en-US" sz="3600"/>
              <a:t>RQ3:</a:t>
            </a:r>
            <a:br>
              <a:rPr lang="en-US" sz="3600"/>
            </a:br>
            <a:r>
              <a:rPr lang="en-US" sz="3600"/>
              <a:t>Model Building (1)</a:t>
            </a:r>
          </a:p>
        </p:txBody>
      </p:sp>
      <p:sp>
        <p:nvSpPr>
          <p:cNvPr id="3" name="Content Placeholder 2">
            <a:extLst>
              <a:ext uri="{FF2B5EF4-FFF2-40B4-BE49-F238E27FC236}">
                <a16:creationId xmlns:a16="http://schemas.microsoft.com/office/drawing/2014/main" id="{95BD2A15-4480-C0C0-8C86-13DF078AD18E}"/>
              </a:ext>
            </a:extLst>
          </p:cNvPr>
          <p:cNvSpPr>
            <a:spLocks noGrp="1"/>
          </p:cNvSpPr>
          <p:nvPr>
            <p:ph idx="1"/>
          </p:nvPr>
        </p:nvSpPr>
        <p:spPr/>
        <p:txBody>
          <a:bodyPr vert="horz" lIns="91440" tIns="45720" rIns="91440" bIns="45720" rtlCol="0" anchor="t">
            <a:normAutofit/>
          </a:bodyPr>
          <a:lstStyle/>
          <a:p>
            <a:r>
              <a:rPr lang="en-US"/>
              <a:t>Before Box-Cox transformation, model has non-normal residuals</a:t>
            </a:r>
          </a:p>
          <a:p>
            <a:r>
              <a:rPr lang="en-US"/>
              <a:t>After Box-Cox residuals are normal.</a:t>
            </a:r>
          </a:p>
          <a:p>
            <a:endParaRPr lang="en-US"/>
          </a:p>
        </p:txBody>
      </p:sp>
      <p:sp>
        <p:nvSpPr>
          <p:cNvPr id="4" name="Text Placeholder 3">
            <a:extLst>
              <a:ext uri="{FF2B5EF4-FFF2-40B4-BE49-F238E27FC236}">
                <a16:creationId xmlns:a16="http://schemas.microsoft.com/office/drawing/2014/main" id="{C72DAB93-E67D-D2E0-6BD3-27896B17DF97}"/>
              </a:ext>
            </a:extLst>
          </p:cNvPr>
          <p:cNvSpPr>
            <a:spLocks noGrp="1"/>
          </p:cNvSpPr>
          <p:nvPr>
            <p:ph type="body" sz="half" idx="2"/>
          </p:nvPr>
        </p:nvSpPr>
        <p:spPr/>
        <p:txBody>
          <a:bodyPr vert="horz" lIns="91440" tIns="45720" rIns="91440" bIns="45720" rtlCol="0" anchor="t">
            <a:normAutofit/>
          </a:bodyPr>
          <a:lstStyle/>
          <a:p>
            <a:r>
              <a:rPr lang="en-US"/>
              <a:t>Y: </a:t>
            </a:r>
            <a:r>
              <a:rPr lang="en-US">
                <a:ea typeface="+mn-lt"/>
                <a:cs typeface="+mn-lt"/>
              </a:rPr>
              <a:t>Position in Shazam Charts</a:t>
            </a:r>
          </a:p>
          <a:p>
            <a:r>
              <a:rPr lang="en-US"/>
              <a:t>X1:  </a:t>
            </a:r>
            <a:r>
              <a:rPr lang="en-US" err="1"/>
              <a:t>Acousticness</a:t>
            </a:r>
          </a:p>
          <a:p>
            <a:r>
              <a:rPr lang="en-US"/>
              <a:t>X2:  Valence</a:t>
            </a:r>
          </a:p>
          <a:p>
            <a:r>
              <a:rPr lang="en-US"/>
              <a:t>X3:  Energy</a:t>
            </a:r>
          </a:p>
        </p:txBody>
      </p:sp>
      <p:sp>
        <p:nvSpPr>
          <p:cNvPr id="8" name="TextBox 7">
            <a:extLst>
              <a:ext uri="{FF2B5EF4-FFF2-40B4-BE49-F238E27FC236}">
                <a16:creationId xmlns:a16="http://schemas.microsoft.com/office/drawing/2014/main" id="{0D90A2DA-328F-94C0-9C84-B41F68966B14}"/>
              </a:ext>
            </a:extLst>
          </p:cNvPr>
          <p:cNvSpPr txBox="1"/>
          <p:nvPr/>
        </p:nvSpPr>
        <p:spPr>
          <a:xfrm>
            <a:off x="2709333" y="6350000"/>
            <a:ext cx="18814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Before Box-Cox</a:t>
            </a:r>
          </a:p>
        </p:txBody>
      </p:sp>
      <p:sp>
        <p:nvSpPr>
          <p:cNvPr id="9" name="TextBox 8">
            <a:extLst>
              <a:ext uri="{FF2B5EF4-FFF2-40B4-BE49-F238E27FC236}">
                <a16:creationId xmlns:a16="http://schemas.microsoft.com/office/drawing/2014/main" id="{74773523-8B86-5538-329C-B32EAD02A780}"/>
              </a:ext>
            </a:extLst>
          </p:cNvPr>
          <p:cNvSpPr txBox="1"/>
          <p:nvPr/>
        </p:nvSpPr>
        <p:spPr>
          <a:xfrm>
            <a:off x="8269111" y="6350000"/>
            <a:ext cx="17215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After Box-Cox</a:t>
            </a:r>
          </a:p>
        </p:txBody>
      </p:sp>
      <p:pic>
        <p:nvPicPr>
          <p:cNvPr id="6" name="Picture 5" descr="A white background with black text&#10;&#10;Description automatically generated">
            <a:extLst>
              <a:ext uri="{FF2B5EF4-FFF2-40B4-BE49-F238E27FC236}">
                <a16:creationId xmlns:a16="http://schemas.microsoft.com/office/drawing/2014/main" id="{90B61E53-3B2D-0E46-50B0-9D793FF1C5A5}"/>
              </a:ext>
            </a:extLst>
          </p:cNvPr>
          <p:cNvPicPr>
            <a:picLocks noChangeAspect="1"/>
          </p:cNvPicPr>
          <p:nvPr/>
        </p:nvPicPr>
        <p:blipFill>
          <a:blip r:embed="rId3"/>
          <a:stretch>
            <a:fillRect/>
          </a:stretch>
        </p:blipFill>
        <p:spPr>
          <a:xfrm>
            <a:off x="1015041" y="4348034"/>
            <a:ext cx="5273614" cy="1770649"/>
          </a:xfrm>
          <a:prstGeom prst="rect">
            <a:avLst/>
          </a:prstGeom>
        </p:spPr>
      </p:pic>
      <p:pic>
        <p:nvPicPr>
          <p:cNvPr id="7" name="Picture 6" descr="A white background with black text&#10;&#10;Description automatically generated">
            <a:extLst>
              <a:ext uri="{FF2B5EF4-FFF2-40B4-BE49-F238E27FC236}">
                <a16:creationId xmlns:a16="http://schemas.microsoft.com/office/drawing/2014/main" id="{377EAA11-72B3-1CE6-93FE-62A9FF13A3C8}"/>
              </a:ext>
            </a:extLst>
          </p:cNvPr>
          <p:cNvPicPr>
            <a:picLocks noChangeAspect="1"/>
          </p:cNvPicPr>
          <p:nvPr/>
        </p:nvPicPr>
        <p:blipFill>
          <a:blip r:embed="rId4"/>
          <a:stretch>
            <a:fillRect/>
          </a:stretch>
        </p:blipFill>
        <p:spPr>
          <a:xfrm>
            <a:off x="6507193" y="4352027"/>
            <a:ext cx="5273614" cy="1791417"/>
          </a:xfrm>
          <a:prstGeom prst="rect">
            <a:avLst/>
          </a:prstGeom>
        </p:spPr>
      </p:pic>
      <p:sp>
        <p:nvSpPr>
          <p:cNvPr id="10" name="TextBox 9">
            <a:extLst>
              <a:ext uri="{FF2B5EF4-FFF2-40B4-BE49-F238E27FC236}">
                <a16:creationId xmlns:a16="http://schemas.microsoft.com/office/drawing/2014/main" id="{567FAE59-C782-CD69-C3C6-D0AD08D9AB6A}"/>
              </a:ext>
            </a:extLst>
          </p:cNvPr>
          <p:cNvSpPr txBox="1"/>
          <p:nvPr/>
        </p:nvSpPr>
        <p:spPr>
          <a:xfrm>
            <a:off x="9131300" y="3429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Formatting: Zach​</a:t>
            </a:r>
          </a:p>
          <a:p>
            <a:r>
              <a:rPr lang="en-US">
                <a:cs typeface="Segoe UI"/>
              </a:rPr>
              <a:t>Content: Saksham</a:t>
            </a:r>
          </a:p>
        </p:txBody>
      </p:sp>
    </p:spTree>
    <p:extLst>
      <p:ext uri="{BB962C8B-B14F-4D97-AF65-F5344CB8AC3E}">
        <p14:creationId xmlns:p14="http://schemas.microsoft.com/office/powerpoint/2010/main" val="3047069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4940-8016-6D09-02F8-484D4093EE64}"/>
              </a:ext>
            </a:extLst>
          </p:cNvPr>
          <p:cNvSpPr>
            <a:spLocks noGrp="1"/>
          </p:cNvSpPr>
          <p:nvPr>
            <p:ph type="title"/>
          </p:nvPr>
        </p:nvSpPr>
        <p:spPr>
          <a:xfrm>
            <a:off x="839788" y="457200"/>
            <a:ext cx="4214459" cy="1600200"/>
          </a:xfrm>
        </p:spPr>
        <p:txBody>
          <a:bodyPr vert="horz" lIns="91440" tIns="45720" rIns="91440" bIns="45720" rtlCol="0" anchor="b">
            <a:noAutofit/>
          </a:bodyPr>
          <a:lstStyle/>
          <a:p>
            <a:r>
              <a:rPr lang="en-US" sz="3600"/>
              <a:t>RQ3:</a:t>
            </a:r>
            <a:br>
              <a:rPr lang="en-US" sz="3600"/>
            </a:br>
            <a:r>
              <a:rPr lang="en-US" sz="3600"/>
              <a:t>Model Building (2)</a:t>
            </a:r>
          </a:p>
        </p:txBody>
      </p:sp>
      <p:sp>
        <p:nvSpPr>
          <p:cNvPr id="8" name="TextBox 7">
            <a:extLst>
              <a:ext uri="{FF2B5EF4-FFF2-40B4-BE49-F238E27FC236}">
                <a16:creationId xmlns:a16="http://schemas.microsoft.com/office/drawing/2014/main" id="{0D90A2DA-328F-94C0-9C84-B41F68966B14}"/>
              </a:ext>
            </a:extLst>
          </p:cNvPr>
          <p:cNvSpPr txBox="1"/>
          <p:nvPr/>
        </p:nvSpPr>
        <p:spPr>
          <a:xfrm>
            <a:off x="1861069" y="6350000"/>
            <a:ext cx="21834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Influential points</a:t>
            </a:r>
            <a:endParaRPr lang="en-US" err="1"/>
          </a:p>
        </p:txBody>
      </p:sp>
      <p:sp>
        <p:nvSpPr>
          <p:cNvPr id="9" name="TextBox 8">
            <a:extLst>
              <a:ext uri="{FF2B5EF4-FFF2-40B4-BE49-F238E27FC236}">
                <a16:creationId xmlns:a16="http://schemas.microsoft.com/office/drawing/2014/main" id="{74773523-8B86-5538-329C-B32EAD02A780}"/>
              </a:ext>
            </a:extLst>
          </p:cNvPr>
          <p:cNvSpPr txBox="1"/>
          <p:nvPr/>
        </p:nvSpPr>
        <p:spPr>
          <a:xfrm>
            <a:off x="8269111" y="6350000"/>
            <a:ext cx="17215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After Box-Cox</a:t>
            </a:r>
          </a:p>
        </p:txBody>
      </p:sp>
      <p:pic>
        <p:nvPicPr>
          <p:cNvPr id="7" name="Picture 6" descr="A number and numbers on a white background&#10;&#10;Description automatically generated">
            <a:extLst>
              <a:ext uri="{FF2B5EF4-FFF2-40B4-BE49-F238E27FC236}">
                <a16:creationId xmlns:a16="http://schemas.microsoft.com/office/drawing/2014/main" id="{A0E6C271-0928-07A7-628C-187E6310CDDC}"/>
              </a:ext>
            </a:extLst>
          </p:cNvPr>
          <p:cNvPicPr>
            <a:picLocks noChangeAspect="1"/>
          </p:cNvPicPr>
          <p:nvPr/>
        </p:nvPicPr>
        <p:blipFill>
          <a:blip r:embed="rId3"/>
          <a:stretch>
            <a:fillRect/>
          </a:stretch>
        </p:blipFill>
        <p:spPr>
          <a:xfrm>
            <a:off x="943155" y="4400583"/>
            <a:ext cx="4799162" cy="1766191"/>
          </a:xfrm>
          <a:prstGeom prst="rect">
            <a:avLst/>
          </a:prstGeom>
        </p:spPr>
      </p:pic>
      <p:sp>
        <p:nvSpPr>
          <p:cNvPr id="11" name="Content Placeholder 2">
            <a:extLst>
              <a:ext uri="{FF2B5EF4-FFF2-40B4-BE49-F238E27FC236}">
                <a16:creationId xmlns:a16="http://schemas.microsoft.com/office/drawing/2014/main" id="{41D38498-8014-3D97-1B5D-13015EA3DA39}"/>
              </a:ext>
            </a:extLst>
          </p:cNvPr>
          <p:cNvSpPr txBox="1">
            <a:spLocks/>
          </p:cNvSpPr>
          <p:nvPr/>
        </p:nvSpPr>
        <p:spPr>
          <a:xfrm>
            <a:off x="777965" y="2764467"/>
            <a:ext cx="4346276" cy="487362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sz="2400"/>
              <a:t>There are 6 influence points, all with low Cook's Distance</a:t>
            </a:r>
          </a:p>
          <a:p>
            <a:endParaRPr lang="en-US" sz="2400">
              <a:ea typeface="+mn-lt"/>
              <a:cs typeface="+mn-lt"/>
            </a:endParaRPr>
          </a:p>
          <a:p>
            <a:endParaRPr lang="en-US" sz="2400"/>
          </a:p>
          <a:p>
            <a:endParaRPr lang="en-US"/>
          </a:p>
        </p:txBody>
      </p:sp>
      <p:pic>
        <p:nvPicPr>
          <p:cNvPr id="12" name="Picture 11">
            <a:extLst>
              <a:ext uri="{FF2B5EF4-FFF2-40B4-BE49-F238E27FC236}">
                <a16:creationId xmlns:a16="http://schemas.microsoft.com/office/drawing/2014/main" id="{45AABB35-79C8-DC1A-A7D5-170B2AD7C92E}"/>
              </a:ext>
            </a:extLst>
          </p:cNvPr>
          <p:cNvPicPr>
            <a:picLocks noChangeAspect="1"/>
          </p:cNvPicPr>
          <p:nvPr/>
        </p:nvPicPr>
        <p:blipFill>
          <a:blip r:embed="rId4"/>
          <a:stretch>
            <a:fillRect/>
          </a:stretch>
        </p:blipFill>
        <p:spPr>
          <a:xfrm>
            <a:off x="6866627" y="5031340"/>
            <a:ext cx="4497237" cy="1007887"/>
          </a:xfrm>
          <a:prstGeom prst="rect">
            <a:avLst/>
          </a:prstGeom>
        </p:spPr>
      </p:pic>
      <p:sp>
        <p:nvSpPr>
          <p:cNvPr id="4" name="Content Placeholder 2">
            <a:extLst>
              <a:ext uri="{FF2B5EF4-FFF2-40B4-BE49-F238E27FC236}">
                <a16:creationId xmlns:a16="http://schemas.microsoft.com/office/drawing/2014/main" id="{500343C3-B1C6-9A5D-F067-6A1C3883680C}"/>
              </a:ext>
            </a:extLst>
          </p:cNvPr>
          <p:cNvSpPr txBox="1">
            <a:spLocks/>
          </p:cNvSpPr>
          <p:nvPr/>
        </p:nvSpPr>
        <p:spPr>
          <a:xfrm>
            <a:off x="6960228" y="3095145"/>
            <a:ext cx="4346276" cy="487362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sz="2400">
                <a:ea typeface="+mn-lt"/>
                <a:cs typeface="+mn-lt"/>
              </a:rPr>
              <a:t>VIF values show no multicollinearity</a:t>
            </a:r>
            <a:endParaRPr lang="en-US"/>
          </a:p>
          <a:p>
            <a:endParaRPr lang="en-US" sz="2400"/>
          </a:p>
          <a:p>
            <a:endParaRPr lang="en-US"/>
          </a:p>
        </p:txBody>
      </p:sp>
      <p:sp>
        <p:nvSpPr>
          <p:cNvPr id="5" name="TextBox 4">
            <a:extLst>
              <a:ext uri="{FF2B5EF4-FFF2-40B4-BE49-F238E27FC236}">
                <a16:creationId xmlns:a16="http://schemas.microsoft.com/office/drawing/2014/main" id="{12C1331B-C0E9-9E54-4BE1-33F4B66DEFBC}"/>
              </a:ext>
            </a:extLst>
          </p:cNvPr>
          <p:cNvSpPr txBox="1"/>
          <p:nvPr/>
        </p:nvSpPr>
        <p:spPr>
          <a:xfrm>
            <a:off x="9118600" y="4572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Formatting: Zach​</a:t>
            </a:r>
          </a:p>
          <a:p>
            <a:r>
              <a:rPr lang="en-US">
                <a:cs typeface="Segoe UI"/>
              </a:rPr>
              <a:t>Content: Saksham</a:t>
            </a:r>
          </a:p>
        </p:txBody>
      </p:sp>
    </p:spTree>
    <p:extLst>
      <p:ext uri="{BB962C8B-B14F-4D97-AF65-F5344CB8AC3E}">
        <p14:creationId xmlns:p14="http://schemas.microsoft.com/office/powerpoint/2010/main" val="1245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8782D-EFA5-1246-BCAE-57EFF49C3E11}"/>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6100">
                <a:solidFill>
                  <a:schemeClr val="bg1"/>
                </a:solidFill>
              </a:rPr>
              <a:t>Our Data</a:t>
            </a:r>
            <a:r>
              <a:rPr lang="en-US" sz="6100" kern="1200">
                <a:solidFill>
                  <a:schemeClr val="bg1"/>
                </a:solidFill>
                <a:latin typeface="+mj-lt"/>
                <a:ea typeface="+mj-ea"/>
                <a:cs typeface="+mj-cs"/>
              </a:rPr>
              <a:t>: </a:t>
            </a:r>
            <a:br>
              <a:rPr lang="en-US" sz="6100" kern="1200"/>
            </a:br>
            <a:r>
              <a:rPr lang="en-US" sz="6100" kern="1200">
                <a:solidFill>
                  <a:schemeClr val="bg1"/>
                </a:solidFill>
                <a:latin typeface="+mj-lt"/>
                <a:ea typeface="+mj-ea"/>
                <a:cs typeface="+mj-cs"/>
              </a:rPr>
              <a:t>Most Streamed Spotify Songs of 2023</a:t>
            </a:r>
          </a:p>
        </p:txBody>
      </p:sp>
      <p:sp>
        <p:nvSpPr>
          <p:cNvPr id="3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3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3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cxnSp>
        <p:nvCxnSpPr>
          <p:cNvPr id="38" name="Straight Connector 3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A94D621-82C8-6B39-435E-330258EF31DF}"/>
              </a:ext>
            </a:extLst>
          </p:cNvPr>
          <p:cNvSpPr txBox="1"/>
          <p:nvPr/>
        </p:nvSpPr>
        <p:spPr>
          <a:xfrm>
            <a:off x="9445399" y="193213"/>
            <a:ext cx="21926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Zach</a:t>
            </a:r>
          </a:p>
          <a:p>
            <a:r>
              <a:rPr lang="en-US"/>
              <a:t>Content: Saksham</a:t>
            </a:r>
          </a:p>
        </p:txBody>
      </p:sp>
      <p:pic>
        <p:nvPicPr>
          <p:cNvPr id="8" name="Picture 7" descr="A list of songs with text&#10;&#10;Description automatically generated">
            <a:extLst>
              <a:ext uri="{FF2B5EF4-FFF2-40B4-BE49-F238E27FC236}">
                <a16:creationId xmlns:a16="http://schemas.microsoft.com/office/drawing/2014/main" id="{86B28632-CD22-432A-1FA0-4AF0E3746CE9}"/>
              </a:ext>
            </a:extLst>
          </p:cNvPr>
          <p:cNvPicPr>
            <a:picLocks noChangeAspect="1"/>
          </p:cNvPicPr>
          <p:nvPr/>
        </p:nvPicPr>
        <p:blipFill>
          <a:blip r:embed="rId3"/>
          <a:stretch>
            <a:fillRect/>
          </a:stretch>
        </p:blipFill>
        <p:spPr>
          <a:xfrm>
            <a:off x="5823185" y="1906792"/>
            <a:ext cx="5725347" cy="3403777"/>
          </a:xfrm>
          <a:prstGeom prst="rect">
            <a:avLst/>
          </a:prstGeom>
        </p:spPr>
      </p:pic>
    </p:spTree>
    <p:extLst>
      <p:ext uri="{BB962C8B-B14F-4D97-AF65-F5344CB8AC3E}">
        <p14:creationId xmlns:p14="http://schemas.microsoft.com/office/powerpoint/2010/main" val="2878029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F9E4-4FED-424D-F88C-CCC800D7B322}"/>
              </a:ext>
            </a:extLst>
          </p:cNvPr>
          <p:cNvSpPr>
            <a:spLocks noGrp="1"/>
          </p:cNvSpPr>
          <p:nvPr>
            <p:ph type="title"/>
          </p:nvPr>
        </p:nvSpPr>
        <p:spPr>
          <a:xfrm>
            <a:off x="781173" y="447430"/>
            <a:ext cx="3932237" cy="867508"/>
          </a:xfrm>
        </p:spPr>
        <p:txBody>
          <a:bodyPr>
            <a:normAutofit fontScale="90000"/>
          </a:bodyPr>
          <a:lstStyle/>
          <a:p>
            <a:r>
              <a:rPr lang="en-US" sz="5400"/>
              <a:t>RQ3 Results</a:t>
            </a:r>
          </a:p>
        </p:txBody>
      </p:sp>
      <p:sp>
        <p:nvSpPr>
          <p:cNvPr id="3" name="Content Placeholder 2">
            <a:extLst>
              <a:ext uri="{FF2B5EF4-FFF2-40B4-BE49-F238E27FC236}">
                <a16:creationId xmlns:a16="http://schemas.microsoft.com/office/drawing/2014/main" id="{526F051C-21C4-B3E1-E752-6ACC205A0B21}"/>
              </a:ext>
            </a:extLst>
          </p:cNvPr>
          <p:cNvSpPr>
            <a:spLocks noGrp="1"/>
          </p:cNvSpPr>
          <p:nvPr>
            <p:ph idx="1"/>
          </p:nvPr>
        </p:nvSpPr>
        <p:spPr>
          <a:xfrm>
            <a:off x="5896342" y="977656"/>
            <a:ext cx="6142891" cy="5616086"/>
          </a:xfrm>
        </p:spPr>
        <p:txBody>
          <a:bodyPr vert="horz" lIns="91440" tIns="45720" rIns="91440" bIns="45720" rtlCol="0" anchor="t">
            <a:normAutofit/>
          </a:bodyPr>
          <a:lstStyle/>
          <a:p>
            <a:r>
              <a:rPr lang="en-US"/>
              <a:t>Test performed:</a:t>
            </a:r>
          </a:p>
          <a:p>
            <a:pPr lvl="1">
              <a:buFont typeface="Courier New" panose="020B0604020202020204" pitchFamily="34" charset="0"/>
              <a:buChar char="o"/>
            </a:pPr>
            <a:r>
              <a:rPr lang="en-US"/>
              <a:t>Both test reject the Null Hypothesis at a 94.8% confidence interval.</a:t>
            </a:r>
          </a:p>
          <a:p>
            <a:r>
              <a:rPr lang="en-US"/>
              <a:t>Interpretation:</a:t>
            </a:r>
          </a:p>
          <a:p>
            <a:pPr lvl="1">
              <a:buFont typeface="Courier New" panose="020B0604020202020204" pitchFamily="34" charset="0"/>
              <a:buChar char="o"/>
            </a:pPr>
            <a:r>
              <a:rPr lang="en-US"/>
              <a:t>Overall, the full model is better.</a:t>
            </a:r>
          </a:p>
        </p:txBody>
      </p:sp>
      <p:sp>
        <p:nvSpPr>
          <p:cNvPr id="6" name="TextBox 5">
            <a:extLst>
              <a:ext uri="{FF2B5EF4-FFF2-40B4-BE49-F238E27FC236}">
                <a16:creationId xmlns:a16="http://schemas.microsoft.com/office/drawing/2014/main" id="{F24A2253-DB08-297D-4239-F3ED8D43DC66}"/>
              </a:ext>
            </a:extLst>
          </p:cNvPr>
          <p:cNvSpPr txBox="1"/>
          <p:nvPr/>
        </p:nvSpPr>
        <p:spPr>
          <a:xfrm>
            <a:off x="9506953" y="332873"/>
            <a:ext cx="22128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egoe UI"/>
                <a:cs typeface="Segoe UI"/>
              </a:rPr>
              <a:t>Formatting: Zach</a:t>
            </a:r>
          </a:p>
          <a:p>
            <a:r>
              <a:rPr lang="en-US">
                <a:latin typeface="Segoe UI"/>
                <a:cs typeface="Segoe UI"/>
              </a:rPr>
              <a:t>Content: Saksham</a:t>
            </a:r>
          </a:p>
        </p:txBody>
      </p:sp>
      <p:pic>
        <p:nvPicPr>
          <p:cNvPr id="4" name="Picture 3" descr="A screenshot of a computer code&#10;&#10;Description automatically generated">
            <a:extLst>
              <a:ext uri="{FF2B5EF4-FFF2-40B4-BE49-F238E27FC236}">
                <a16:creationId xmlns:a16="http://schemas.microsoft.com/office/drawing/2014/main" id="{4A5E6B94-B8A8-C1BC-F8AD-D8ABBAD2C0CE}"/>
              </a:ext>
            </a:extLst>
          </p:cNvPr>
          <p:cNvPicPr>
            <a:picLocks noChangeAspect="1"/>
          </p:cNvPicPr>
          <p:nvPr/>
        </p:nvPicPr>
        <p:blipFill>
          <a:blip r:embed="rId3"/>
          <a:stretch>
            <a:fillRect/>
          </a:stretch>
        </p:blipFill>
        <p:spPr>
          <a:xfrm>
            <a:off x="869950" y="1777922"/>
            <a:ext cx="4940300" cy="2902105"/>
          </a:xfrm>
          <a:prstGeom prst="rect">
            <a:avLst/>
          </a:prstGeom>
        </p:spPr>
      </p:pic>
    </p:spTree>
    <p:extLst>
      <p:ext uri="{BB962C8B-B14F-4D97-AF65-F5344CB8AC3E}">
        <p14:creationId xmlns:p14="http://schemas.microsoft.com/office/powerpoint/2010/main" val="1143196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B315-82C7-A3AC-2915-F8C66E54F00D}"/>
              </a:ext>
            </a:extLst>
          </p:cNvPr>
          <p:cNvSpPr>
            <a:spLocks noGrp="1"/>
          </p:cNvSpPr>
          <p:nvPr>
            <p:ph type="title"/>
          </p:nvPr>
        </p:nvSpPr>
        <p:spPr/>
        <p:txBody>
          <a:bodyPr/>
          <a:lstStyle/>
          <a:p>
            <a:r>
              <a:rPr lang="en-US"/>
              <a:t>RQ3: Validation</a:t>
            </a:r>
          </a:p>
        </p:txBody>
      </p:sp>
      <p:sp>
        <p:nvSpPr>
          <p:cNvPr id="3" name="Content Placeholder 2">
            <a:extLst>
              <a:ext uri="{FF2B5EF4-FFF2-40B4-BE49-F238E27FC236}">
                <a16:creationId xmlns:a16="http://schemas.microsoft.com/office/drawing/2014/main" id="{823EA387-47F7-2F11-78C2-E4C46DABE32D}"/>
              </a:ext>
            </a:extLst>
          </p:cNvPr>
          <p:cNvSpPr>
            <a:spLocks noGrp="1"/>
          </p:cNvSpPr>
          <p:nvPr>
            <p:ph idx="1"/>
          </p:nvPr>
        </p:nvSpPr>
        <p:spPr/>
        <p:txBody>
          <a:bodyPr vert="horz" lIns="91440" tIns="45720" rIns="91440" bIns="45720" rtlCol="0" anchor="t">
            <a:normAutofit/>
          </a:bodyPr>
          <a:lstStyle/>
          <a:p>
            <a:r>
              <a:rPr lang="en-US"/>
              <a:t>K-fold cross validation results:</a:t>
            </a:r>
          </a:p>
          <a:p>
            <a:pPr lvl="1">
              <a:buFont typeface="Courier New" panose="020B0604020202020204" pitchFamily="34" charset="0"/>
              <a:buChar char="o"/>
            </a:pPr>
            <a:endParaRPr lang="en-US"/>
          </a:p>
          <a:p>
            <a:pPr lvl="1">
              <a:buFont typeface="Courier New" panose="020B0604020202020204" pitchFamily="34" charset="0"/>
              <a:buChar char="o"/>
            </a:pPr>
            <a:endParaRPr lang="en-US"/>
          </a:p>
          <a:p>
            <a:pPr lvl="1">
              <a:buFont typeface="Courier New" panose="020B0604020202020204" pitchFamily="34" charset="0"/>
              <a:buChar char="o"/>
            </a:pPr>
            <a:endParaRPr lang="en-US"/>
          </a:p>
          <a:p>
            <a:pPr lvl="1">
              <a:buFont typeface="Courier New" panose="020B0604020202020204" pitchFamily="34" charset="0"/>
              <a:buChar char="o"/>
            </a:pPr>
            <a:endParaRPr lang="en-US"/>
          </a:p>
          <a:p>
            <a:pPr lvl="1">
              <a:buFont typeface="Courier New" panose="020B0604020202020204" pitchFamily="34" charset="0"/>
              <a:buChar char="o"/>
            </a:pPr>
            <a:endParaRPr lang="en-US"/>
          </a:p>
          <a:p>
            <a:pPr lvl="1">
              <a:buFont typeface="Courier New" panose="020B0604020202020204" pitchFamily="34" charset="0"/>
              <a:buChar char="o"/>
            </a:pPr>
            <a:endParaRPr lang="en-US"/>
          </a:p>
          <a:p>
            <a:pPr lvl="1">
              <a:buFont typeface="Courier New" panose="020B0604020202020204" pitchFamily="34" charset="0"/>
              <a:buChar char="o"/>
            </a:pPr>
            <a:endParaRPr lang="en-US"/>
          </a:p>
          <a:p>
            <a:pPr lvl="1">
              <a:buFont typeface="Courier New" panose="020B0604020202020204" pitchFamily="34" charset="0"/>
              <a:buChar char="o"/>
            </a:pPr>
            <a:endParaRPr lang="en-US"/>
          </a:p>
          <a:p>
            <a:r>
              <a:rPr lang="en-US"/>
              <a:t>These show that the full model is better</a:t>
            </a:r>
          </a:p>
        </p:txBody>
      </p:sp>
      <p:pic>
        <p:nvPicPr>
          <p:cNvPr id="5" name="Picture 4" descr="A computer code on a white background&#10;&#10;Description automatically generated">
            <a:extLst>
              <a:ext uri="{FF2B5EF4-FFF2-40B4-BE49-F238E27FC236}">
                <a16:creationId xmlns:a16="http://schemas.microsoft.com/office/drawing/2014/main" id="{C5CB4C64-9CE6-9FB0-D702-69F3392D7430}"/>
              </a:ext>
            </a:extLst>
          </p:cNvPr>
          <p:cNvPicPr>
            <a:picLocks noChangeAspect="1"/>
          </p:cNvPicPr>
          <p:nvPr/>
        </p:nvPicPr>
        <p:blipFill>
          <a:blip r:embed="rId3"/>
          <a:stretch>
            <a:fillRect/>
          </a:stretch>
        </p:blipFill>
        <p:spPr>
          <a:xfrm>
            <a:off x="1135811" y="2378420"/>
            <a:ext cx="9986513" cy="2977221"/>
          </a:xfrm>
          <a:prstGeom prst="rect">
            <a:avLst/>
          </a:prstGeom>
        </p:spPr>
      </p:pic>
      <p:sp>
        <p:nvSpPr>
          <p:cNvPr id="6" name="TextBox 5">
            <a:extLst>
              <a:ext uri="{FF2B5EF4-FFF2-40B4-BE49-F238E27FC236}">
                <a16:creationId xmlns:a16="http://schemas.microsoft.com/office/drawing/2014/main" id="{902C177E-C3CB-8914-CE48-205E802A490F}"/>
              </a:ext>
            </a:extLst>
          </p:cNvPr>
          <p:cNvSpPr txBox="1"/>
          <p:nvPr/>
        </p:nvSpPr>
        <p:spPr>
          <a:xfrm>
            <a:off x="9105900" y="4445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Formatting: Zach​</a:t>
            </a:r>
          </a:p>
          <a:p>
            <a:r>
              <a:rPr lang="en-US">
                <a:cs typeface="Segoe UI"/>
              </a:rPr>
              <a:t>Content: Saksham</a:t>
            </a:r>
          </a:p>
        </p:txBody>
      </p:sp>
    </p:spTree>
    <p:extLst>
      <p:ext uri="{BB962C8B-B14F-4D97-AF65-F5344CB8AC3E}">
        <p14:creationId xmlns:p14="http://schemas.microsoft.com/office/powerpoint/2010/main" val="3318344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D4E8-16EE-BF52-8919-C274C74ACF06}"/>
              </a:ext>
            </a:extLst>
          </p:cNvPr>
          <p:cNvSpPr>
            <a:spLocks noGrp="1"/>
          </p:cNvSpPr>
          <p:nvPr>
            <p:ph type="title"/>
          </p:nvPr>
        </p:nvSpPr>
        <p:spPr/>
        <p:txBody>
          <a:bodyPr/>
          <a:lstStyle/>
          <a:p>
            <a:r>
              <a:rPr lang="en-US"/>
              <a:t>RQ4: </a:t>
            </a:r>
          </a:p>
        </p:txBody>
      </p:sp>
      <p:sp>
        <p:nvSpPr>
          <p:cNvPr id="3" name="Content Placeholder 2">
            <a:extLst>
              <a:ext uri="{FF2B5EF4-FFF2-40B4-BE49-F238E27FC236}">
                <a16:creationId xmlns:a16="http://schemas.microsoft.com/office/drawing/2014/main" id="{4D128F21-745E-695D-4FA4-8053EC39378D}"/>
              </a:ext>
            </a:extLst>
          </p:cNvPr>
          <p:cNvSpPr>
            <a:spLocks noGrp="1"/>
          </p:cNvSpPr>
          <p:nvPr>
            <p:ph idx="1"/>
          </p:nvPr>
        </p:nvSpPr>
        <p:spPr>
          <a:xfrm>
            <a:off x="838200" y="1376241"/>
            <a:ext cx="10515600" cy="5367337"/>
          </a:xfrm>
        </p:spPr>
        <p:txBody>
          <a:bodyPr vert="horz" lIns="91440" tIns="45720" rIns="91440" bIns="45720" rtlCol="0" anchor="t">
            <a:normAutofit/>
          </a:bodyPr>
          <a:lstStyle/>
          <a:p>
            <a:r>
              <a:rPr lang="en-US"/>
              <a:t>Reasoning:</a:t>
            </a:r>
          </a:p>
          <a:p>
            <a:pPr lvl="1">
              <a:buFont typeface="Courier New" panose="020B0604020202020204" pitchFamily="34" charset="0"/>
              <a:buChar char="o"/>
            </a:pPr>
            <a:r>
              <a:rPr lang="en-US"/>
              <a:t>It would make sense that songs that are popular on Apple Music, Shazam, and Deezer would also be popular on Spotify. </a:t>
            </a:r>
          </a:p>
          <a:p>
            <a:r>
              <a:rPr lang="en-US"/>
              <a:t>Hypothesis: </a:t>
            </a:r>
            <a:r>
              <a:rPr lang="en-US">
                <a:ea typeface="+mn-lt"/>
                <a:cs typeface="+mn-lt"/>
              </a:rPr>
              <a:t>Songs that are not on Deezer's charts (X3=0) and songs that are (X3=1) have the same average Spotify chart ranking (Y) for any ranking in Apple Music's (X1) and Shazam's (X2) Charts</a:t>
            </a:r>
          </a:p>
          <a:p>
            <a:pPr lvl="1">
              <a:buFont typeface="Courier New" panose="020B0604020202020204" pitchFamily="34" charset="0"/>
              <a:buChar char="o"/>
            </a:pPr>
            <a:r>
              <a:rPr lang="en-US" sz="2000">
                <a:ea typeface="+mn-lt"/>
                <a:cs typeface="+mn-lt"/>
              </a:rPr>
              <a:t>H0: β</a:t>
            </a:r>
            <a:r>
              <a:rPr lang="en-US" sz="1300" baseline="-25000">
                <a:ea typeface="+mn-lt"/>
                <a:cs typeface="+mn-lt"/>
              </a:rPr>
              <a:t>5</a:t>
            </a:r>
            <a:r>
              <a:rPr lang="en-US" sz="2000">
                <a:ea typeface="+mn-lt"/>
                <a:cs typeface="+mn-lt"/>
              </a:rPr>
              <a:t>=β</a:t>
            </a:r>
            <a:r>
              <a:rPr lang="en-US" sz="1300" baseline="-25000">
                <a:ea typeface="+mn-lt"/>
                <a:cs typeface="+mn-lt"/>
              </a:rPr>
              <a:t>6</a:t>
            </a:r>
            <a:r>
              <a:rPr lang="en-US" sz="2000">
                <a:ea typeface="+mn-lt"/>
                <a:cs typeface="+mn-lt"/>
              </a:rPr>
              <a:t>=β</a:t>
            </a:r>
            <a:r>
              <a:rPr lang="en-US" sz="1300" baseline="-25000">
                <a:ea typeface="+mn-lt"/>
                <a:cs typeface="+mn-lt"/>
              </a:rPr>
              <a:t>7</a:t>
            </a:r>
            <a:r>
              <a:rPr lang="en-US" sz="2000">
                <a:ea typeface="+mn-lt"/>
                <a:cs typeface="+mn-lt"/>
              </a:rPr>
              <a:t>=0</a:t>
            </a:r>
            <a:endParaRPr lang="en-US">
              <a:ea typeface="+mn-lt"/>
              <a:cs typeface="+mn-lt"/>
            </a:endParaRPr>
          </a:p>
          <a:p>
            <a:pPr lvl="2">
              <a:buFont typeface="Wingdings" panose="020B0604020202020204" pitchFamily="34" charset="0"/>
              <a:buChar char="§"/>
            </a:pPr>
            <a:r>
              <a:rPr lang="en-US" sz="1600"/>
              <a:t>Reduced model: </a:t>
            </a:r>
          </a:p>
          <a:p>
            <a:pPr lvl="2">
              <a:buFont typeface="Wingdings" panose="020B0604020202020204" pitchFamily="34" charset="0"/>
              <a:buChar char="§"/>
            </a:pPr>
            <a:r>
              <a:rPr lang="en-US" sz="1600"/>
              <a:t> </a:t>
            </a:r>
            <a:r>
              <a:rPr lang="en-US"/>
              <a:t>Y</a:t>
            </a:r>
            <a:r>
              <a:rPr lang="en-US" baseline="-25000"/>
              <a:t>i</a:t>
            </a:r>
            <a:r>
              <a:rPr lang="en-US"/>
              <a:t>= </a:t>
            </a:r>
            <a:r>
              <a:rPr lang="en-US">
                <a:ea typeface="+mn-lt"/>
                <a:cs typeface="+mn-lt"/>
              </a:rPr>
              <a:t>β</a:t>
            </a:r>
            <a:r>
              <a:rPr lang="en-US" baseline="-25000">
                <a:ea typeface="+mn-lt"/>
                <a:cs typeface="+mn-lt"/>
              </a:rPr>
              <a:t>0</a:t>
            </a:r>
            <a:r>
              <a:rPr lang="en-US"/>
              <a:t>+</a:t>
            </a:r>
            <a:r>
              <a:rPr lang="en-US">
                <a:ea typeface="+mn-lt"/>
                <a:cs typeface="+mn-lt"/>
              </a:rPr>
              <a:t>β</a:t>
            </a:r>
            <a:r>
              <a:rPr lang="en-US" baseline="-25000">
                <a:ea typeface="+mn-lt"/>
                <a:cs typeface="+mn-lt"/>
              </a:rPr>
              <a:t>1</a:t>
            </a:r>
            <a:r>
              <a:rPr lang="en-US">
                <a:ea typeface="+mn-lt"/>
                <a:cs typeface="+mn-lt"/>
              </a:rPr>
              <a:t>X</a:t>
            </a:r>
            <a:r>
              <a:rPr lang="en-US" baseline="-25000"/>
              <a:t>i1</a:t>
            </a:r>
            <a:r>
              <a:rPr lang="en-US"/>
              <a:t>+</a:t>
            </a:r>
            <a:r>
              <a:rPr lang="en-US">
                <a:ea typeface="+mn-lt"/>
                <a:cs typeface="+mn-lt"/>
              </a:rPr>
              <a:t>β</a:t>
            </a:r>
            <a:r>
              <a:rPr lang="en-US" baseline="-25000">
                <a:ea typeface="+mn-lt"/>
                <a:cs typeface="+mn-lt"/>
              </a:rPr>
              <a:t>2</a:t>
            </a:r>
            <a:r>
              <a:rPr lang="en-US">
                <a:ea typeface="+mn-lt"/>
                <a:cs typeface="+mn-lt"/>
              </a:rPr>
              <a:t>X</a:t>
            </a:r>
            <a:r>
              <a:rPr lang="en-US" baseline="-25000">
                <a:ea typeface="+mn-lt"/>
                <a:cs typeface="+mn-lt"/>
              </a:rPr>
              <a:t>i2</a:t>
            </a:r>
            <a:r>
              <a:rPr lang="en-US"/>
              <a:t>+</a:t>
            </a:r>
            <a:r>
              <a:rPr lang="en-US">
                <a:ea typeface="+mn-lt"/>
                <a:cs typeface="+mn-lt"/>
              </a:rPr>
              <a:t>β</a:t>
            </a:r>
            <a:r>
              <a:rPr lang="en-US" baseline="-25000">
                <a:ea typeface="+mn-lt"/>
                <a:cs typeface="+mn-lt"/>
              </a:rPr>
              <a:t>3</a:t>
            </a:r>
            <a:r>
              <a:rPr lang="en-US">
                <a:ea typeface="+mn-lt"/>
                <a:cs typeface="+mn-lt"/>
              </a:rPr>
              <a:t>(X</a:t>
            </a:r>
            <a:r>
              <a:rPr lang="en-US" baseline="-25000">
                <a:ea typeface="+mn-lt"/>
                <a:cs typeface="+mn-lt"/>
              </a:rPr>
              <a:t>i1</a:t>
            </a:r>
            <a:r>
              <a:rPr lang="en-US">
                <a:ea typeface="+mn-lt"/>
                <a:cs typeface="+mn-lt"/>
              </a:rPr>
              <a:t>)</a:t>
            </a:r>
            <a:r>
              <a:rPr lang="en-US" baseline="30000"/>
              <a:t>2</a:t>
            </a:r>
            <a:r>
              <a:rPr lang="en-US"/>
              <a:t>+</a:t>
            </a:r>
            <a:r>
              <a:rPr lang="en-US">
                <a:ea typeface="+mn-lt"/>
                <a:cs typeface="+mn-lt"/>
              </a:rPr>
              <a:t>β</a:t>
            </a:r>
            <a:r>
              <a:rPr lang="en-US" baseline="-25000">
                <a:ea typeface="+mn-lt"/>
                <a:cs typeface="+mn-lt"/>
              </a:rPr>
              <a:t>4</a:t>
            </a:r>
            <a:r>
              <a:rPr lang="en-US">
                <a:ea typeface="+mn-lt"/>
                <a:cs typeface="+mn-lt"/>
              </a:rPr>
              <a:t>(X</a:t>
            </a:r>
            <a:r>
              <a:rPr lang="en-US" baseline="-25000">
                <a:ea typeface="+mn-lt"/>
                <a:cs typeface="+mn-lt"/>
              </a:rPr>
              <a:t>i2</a:t>
            </a:r>
            <a:r>
              <a:rPr lang="en-US">
                <a:ea typeface="+mn-lt"/>
                <a:cs typeface="+mn-lt"/>
              </a:rPr>
              <a:t>)</a:t>
            </a:r>
            <a:r>
              <a:rPr lang="en-US" baseline="30000">
                <a:ea typeface="+mn-lt"/>
                <a:cs typeface="+mn-lt"/>
              </a:rPr>
              <a:t>2</a:t>
            </a:r>
          </a:p>
          <a:p>
            <a:pPr lvl="1">
              <a:buFont typeface="Courier New" panose="020B0604020202020204" pitchFamily="34" charset="0"/>
              <a:buChar char="o"/>
            </a:pPr>
            <a:r>
              <a:rPr lang="en-US" sz="2000"/>
              <a:t>Ha: Not H0</a:t>
            </a:r>
          </a:p>
          <a:p>
            <a:pPr lvl="2">
              <a:buFont typeface="Wingdings" panose="020B0604020202020204" pitchFamily="34" charset="0"/>
              <a:buChar char="§"/>
            </a:pPr>
            <a:r>
              <a:rPr lang="en-US" sz="1600"/>
              <a:t>Full model:</a:t>
            </a:r>
            <a:br>
              <a:rPr lang="en-US" sz="1600"/>
            </a:br>
            <a:r>
              <a:rPr lang="en-US">
                <a:ea typeface="+mn-lt"/>
                <a:cs typeface="+mn-lt"/>
              </a:rPr>
              <a:t>Y</a:t>
            </a:r>
            <a:r>
              <a:rPr lang="en-US" baseline="-25000">
                <a:ea typeface="+mn-lt"/>
                <a:cs typeface="+mn-lt"/>
              </a:rPr>
              <a:t>i</a:t>
            </a:r>
            <a:r>
              <a:rPr lang="en-US">
                <a:ea typeface="+mn-lt"/>
                <a:cs typeface="+mn-lt"/>
              </a:rPr>
              <a:t>= β</a:t>
            </a:r>
            <a:r>
              <a:rPr lang="en-US" baseline="-25000">
                <a:ea typeface="+mn-lt"/>
                <a:cs typeface="+mn-lt"/>
              </a:rPr>
              <a:t>0</a:t>
            </a:r>
            <a:r>
              <a:rPr lang="en-US">
                <a:ea typeface="+mn-lt"/>
                <a:cs typeface="+mn-lt"/>
              </a:rPr>
              <a:t>+β</a:t>
            </a:r>
            <a:r>
              <a:rPr lang="en-US" baseline="-25000">
                <a:ea typeface="+mn-lt"/>
                <a:cs typeface="+mn-lt"/>
              </a:rPr>
              <a:t>1</a:t>
            </a:r>
            <a:r>
              <a:rPr lang="en-US">
                <a:ea typeface="+mn-lt"/>
                <a:cs typeface="+mn-lt"/>
              </a:rPr>
              <a:t>X</a:t>
            </a:r>
            <a:r>
              <a:rPr lang="en-US" baseline="-25000">
                <a:ea typeface="+mn-lt"/>
                <a:cs typeface="+mn-lt"/>
              </a:rPr>
              <a:t>i1</a:t>
            </a:r>
            <a:r>
              <a:rPr lang="en-US">
                <a:ea typeface="+mn-lt"/>
                <a:cs typeface="+mn-lt"/>
              </a:rPr>
              <a:t>+β</a:t>
            </a:r>
            <a:r>
              <a:rPr lang="en-US" baseline="-25000">
                <a:ea typeface="+mn-lt"/>
                <a:cs typeface="+mn-lt"/>
              </a:rPr>
              <a:t>2</a:t>
            </a:r>
            <a:r>
              <a:rPr lang="en-US">
                <a:ea typeface="+mn-lt"/>
                <a:cs typeface="+mn-lt"/>
              </a:rPr>
              <a:t>X</a:t>
            </a:r>
            <a:r>
              <a:rPr lang="en-US" baseline="-25000">
                <a:ea typeface="+mn-lt"/>
                <a:cs typeface="+mn-lt"/>
              </a:rPr>
              <a:t>i2</a:t>
            </a:r>
            <a:r>
              <a:rPr lang="en-US">
                <a:ea typeface="+mn-lt"/>
                <a:cs typeface="+mn-lt"/>
              </a:rPr>
              <a:t>+β</a:t>
            </a:r>
            <a:r>
              <a:rPr lang="en-US" baseline="-25000">
                <a:ea typeface="+mn-lt"/>
                <a:cs typeface="+mn-lt"/>
              </a:rPr>
              <a:t>3</a:t>
            </a:r>
            <a:r>
              <a:rPr lang="en-US">
                <a:ea typeface="+mn-lt"/>
                <a:cs typeface="+mn-lt"/>
              </a:rPr>
              <a:t>(X</a:t>
            </a:r>
            <a:r>
              <a:rPr lang="en-US" baseline="-25000">
                <a:ea typeface="+mn-lt"/>
                <a:cs typeface="+mn-lt"/>
              </a:rPr>
              <a:t>i1</a:t>
            </a:r>
            <a:r>
              <a:rPr lang="en-US">
                <a:ea typeface="+mn-lt"/>
                <a:cs typeface="+mn-lt"/>
              </a:rPr>
              <a:t>)</a:t>
            </a:r>
            <a:r>
              <a:rPr lang="en-US" baseline="30000">
                <a:ea typeface="+mn-lt"/>
                <a:cs typeface="+mn-lt"/>
              </a:rPr>
              <a:t>2</a:t>
            </a:r>
            <a:r>
              <a:rPr lang="en-US">
                <a:ea typeface="+mn-lt"/>
                <a:cs typeface="+mn-lt"/>
              </a:rPr>
              <a:t>+β</a:t>
            </a:r>
            <a:r>
              <a:rPr lang="en-US" baseline="-25000">
                <a:ea typeface="+mn-lt"/>
                <a:cs typeface="+mn-lt"/>
              </a:rPr>
              <a:t>4</a:t>
            </a:r>
            <a:r>
              <a:rPr lang="en-US">
                <a:ea typeface="+mn-lt"/>
                <a:cs typeface="+mn-lt"/>
              </a:rPr>
              <a:t>(X</a:t>
            </a:r>
            <a:r>
              <a:rPr lang="en-US" baseline="-25000">
                <a:ea typeface="+mn-lt"/>
                <a:cs typeface="+mn-lt"/>
              </a:rPr>
              <a:t>i2</a:t>
            </a:r>
            <a:r>
              <a:rPr lang="en-US">
                <a:ea typeface="+mn-lt"/>
                <a:cs typeface="+mn-lt"/>
              </a:rPr>
              <a:t>)</a:t>
            </a:r>
            <a:r>
              <a:rPr lang="en-US" baseline="30000">
                <a:ea typeface="+mn-lt"/>
                <a:cs typeface="+mn-lt"/>
              </a:rPr>
              <a:t>2</a:t>
            </a:r>
            <a:r>
              <a:rPr lang="en-US">
                <a:ea typeface="+mn-lt"/>
                <a:cs typeface="+mn-lt"/>
              </a:rPr>
              <a:t>+β</a:t>
            </a:r>
            <a:r>
              <a:rPr lang="en-US" baseline="-25000">
                <a:ea typeface="+mn-lt"/>
                <a:cs typeface="+mn-lt"/>
              </a:rPr>
              <a:t>5</a:t>
            </a:r>
            <a:r>
              <a:rPr lang="en-US">
                <a:ea typeface="+mn-lt"/>
                <a:cs typeface="+mn-lt"/>
              </a:rPr>
              <a:t>X</a:t>
            </a:r>
            <a:r>
              <a:rPr lang="en-US" baseline="-25000">
                <a:ea typeface="+mn-lt"/>
                <a:cs typeface="+mn-lt"/>
              </a:rPr>
              <a:t>i3</a:t>
            </a:r>
            <a:r>
              <a:rPr lang="en-US">
                <a:ea typeface="+mn-lt"/>
                <a:cs typeface="+mn-lt"/>
              </a:rPr>
              <a:t>+β</a:t>
            </a:r>
            <a:r>
              <a:rPr lang="en-US" baseline="-25000">
                <a:ea typeface="+mn-lt"/>
                <a:cs typeface="+mn-lt"/>
              </a:rPr>
              <a:t>6</a:t>
            </a:r>
            <a:r>
              <a:rPr lang="en-US">
                <a:ea typeface="+mn-lt"/>
                <a:cs typeface="+mn-lt"/>
              </a:rPr>
              <a:t>X</a:t>
            </a:r>
            <a:r>
              <a:rPr lang="en-US" baseline="-25000">
                <a:ea typeface="+mn-lt"/>
                <a:cs typeface="+mn-lt"/>
              </a:rPr>
              <a:t>i1</a:t>
            </a:r>
            <a:r>
              <a:rPr lang="en-US">
                <a:ea typeface="+mn-lt"/>
                <a:cs typeface="+mn-lt"/>
              </a:rPr>
              <a:t>X</a:t>
            </a:r>
            <a:r>
              <a:rPr lang="en-US" baseline="-25000">
                <a:ea typeface="+mn-lt"/>
                <a:cs typeface="+mn-lt"/>
              </a:rPr>
              <a:t>i3</a:t>
            </a:r>
            <a:r>
              <a:rPr lang="en-US">
                <a:ea typeface="+mn-lt"/>
                <a:cs typeface="+mn-lt"/>
              </a:rPr>
              <a:t>+β</a:t>
            </a:r>
            <a:r>
              <a:rPr lang="en-US" baseline="-25000">
                <a:ea typeface="+mn-lt"/>
                <a:cs typeface="+mn-lt"/>
              </a:rPr>
              <a:t>7</a:t>
            </a:r>
            <a:r>
              <a:rPr lang="en-US">
                <a:ea typeface="+mn-lt"/>
                <a:cs typeface="+mn-lt"/>
              </a:rPr>
              <a:t>X</a:t>
            </a:r>
            <a:r>
              <a:rPr lang="en-US" baseline="-25000">
                <a:ea typeface="+mn-lt"/>
                <a:cs typeface="+mn-lt"/>
              </a:rPr>
              <a:t>i2</a:t>
            </a:r>
            <a:r>
              <a:rPr lang="en-US">
                <a:ea typeface="+mn-lt"/>
                <a:cs typeface="+mn-lt"/>
              </a:rPr>
              <a:t>X</a:t>
            </a:r>
            <a:r>
              <a:rPr lang="en-US" baseline="-25000">
                <a:ea typeface="+mn-lt"/>
                <a:cs typeface="+mn-lt"/>
              </a:rPr>
              <a:t>i3</a:t>
            </a:r>
            <a:endParaRPr lang="en-US"/>
          </a:p>
          <a:p>
            <a:pPr lvl="1">
              <a:buFont typeface="Courier New" panose="020B0604020202020204" pitchFamily="34" charset="0"/>
              <a:buChar char="o"/>
            </a:pPr>
            <a:endParaRPr lang="en-US"/>
          </a:p>
        </p:txBody>
      </p:sp>
      <p:sp>
        <p:nvSpPr>
          <p:cNvPr id="19" name="TextBox 18">
            <a:extLst>
              <a:ext uri="{FF2B5EF4-FFF2-40B4-BE49-F238E27FC236}">
                <a16:creationId xmlns:a16="http://schemas.microsoft.com/office/drawing/2014/main" id="{FECCD46B-1C28-EE96-27F5-F77610C92530}"/>
              </a:ext>
            </a:extLst>
          </p:cNvPr>
          <p:cNvSpPr txBox="1"/>
          <p:nvPr/>
        </p:nvSpPr>
        <p:spPr>
          <a:xfrm>
            <a:off x="7781065" y="364191"/>
            <a:ext cx="35755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Zach and Saksham</a:t>
            </a:r>
          </a:p>
          <a:p>
            <a:r>
              <a:rPr lang="en-US"/>
              <a:t>Content: Zach</a:t>
            </a:r>
          </a:p>
        </p:txBody>
      </p:sp>
    </p:spTree>
    <p:extLst>
      <p:ext uri="{BB962C8B-B14F-4D97-AF65-F5344CB8AC3E}">
        <p14:creationId xmlns:p14="http://schemas.microsoft.com/office/powerpoint/2010/main" val="1610578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4940-8016-6D09-02F8-484D4093EE64}"/>
              </a:ext>
            </a:extLst>
          </p:cNvPr>
          <p:cNvSpPr>
            <a:spLocks noGrp="1"/>
          </p:cNvSpPr>
          <p:nvPr>
            <p:ph type="title"/>
          </p:nvPr>
        </p:nvSpPr>
        <p:spPr>
          <a:xfrm>
            <a:off x="839788" y="457200"/>
            <a:ext cx="4214459" cy="1600200"/>
          </a:xfrm>
        </p:spPr>
        <p:txBody>
          <a:bodyPr vert="horz" lIns="91440" tIns="45720" rIns="91440" bIns="45720" rtlCol="0" anchor="b">
            <a:noAutofit/>
          </a:bodyPr>
          <a:lstStyle/>
          <a:p>
            <a:r>
              <a:rPr lang="en-US" sz="3600"/>
              <a:t>RQ4:</a:t>
            </a:r>
            <a:br>
              <a:rPr lang="en-US" sz="3600"/>
            </a:br>
            <a:r>
              <a:rPr lang="en-US" sz="3600"/>
              <a:t>Model Building (1)</a:t>
            </a:r>
          </a:p>
        </p:txBody>
      </p:sp>
      <p:sp>
        <p:nvSpPr>
          <p:cNvPr id="3" name="Content Placeholder 2">
            <a:extLst>
              <a:ext uri="{FF2B5EF4-FFF2-40B4-BE49-F238E27FC236}">
                <a16:creationId xmlns:a16="http://schemas.microsoft.com/office/drawing/2014/main" id="{95BD2A15-4480-C0C0-8C86-13DF078AD18E}"/>
              </a:ext>
            </a:extLst>
          </p:cNvPr>
          <p:cNvSpPr>
            <a:spLocks noGrp="1"/>
          </p:cNvSpPr>
          <p:nvPr>
            <p:ph idx="1"/>
          </p:nvPr>
        </p:nvSpPr>
        <p:spPr/>
        <p:txBody>
          <a:bodyPr vert="horz" lIns="91440" tIns="45720" rIns="91440" bIns="45720" rtlCol="0" anchor="t">
            <a:normAutofit/>
          </a:bodyPr>
          <a:lstStyle/>
          <a:p>
            <a:r>
              <a:rPr lang="en-US"/>
              <a:t>Full model has non-normal and non-constant variance issue with the residuals</a:t>
            </a:r>
          </a:p>
          <a:p>
            <a:r>
              <a:rPr lang="en-US"/>
              <a:t>Box-Cox transformation with lambda=.262623, both are fixed</a:t>
            </a:r>
          </a:p>
        </p:txBody>
      </p:sp>
      <p:sp>
        <p:nvSpPr>
          <p:cNvPr id="4" name="Text Placeholder 3">
            <a:extLst>
              <a:ext uri="{FF2B5EF4-FFF2-40B4-BE49-F238E27FC236}">
                <a16:creationId xmlns:a16="http://schemas.microsoft.com/office/drawing/2014/main" id="{C72DAB93-E67D-D2E0-6BD3-27896B17DF97}"/>
              </a:ext>
            </a:extLst>
          </p:cNvPr>
          <p:cNvSpPr>
            <a:spLocks noGrp="1"/>
          </p:cNvSpPr>
          <p:nvPr>
            <p:ph type="body" sz="half" idx="2"/>
          </p:nvPr>
        </p:nvSpPr>
        <p:spPr/>
        <p:txBody>
          <a:bodyPr vert="horz" lIns="91440" tIns="45720" rIns="91440" bIns="45720" rtlCol="0" anchor="t">
            <a:normAutofit/>
          </a:bodyPr>
          <a:lstStyle/>
          <a:p>
            <a:r>
              <a:rPr lang="en-US"/>
              <a:t>Y: Position in Spotify Charts</a:t>
            </a:r>
          </a:p>
          <a:p>
            <a:r>
              <a:rPr lang="en-US"/>
              <a:t>Y2: Y after a Box-Cox Transformation</a:t>
            </a:r>
          </a:p>
          <a:p>
            <a:r>
              <a:rPr lang="en-US"/>
              <a:t>X1: Position in Apple Charts</a:t>
            </a:r>
          </a:p>
          <a:p>
            <a:r>
              <a:rPr lang="en-US"/>
              <a:t>X2: Position in Shazam Charts</a:t>
            </a:r>
          </a:p>
          <a:p>
            <a:r>
              <a:rPr lang="en-US"/>
              <a:t>X3: Presence in Deezer Charts</a:t>
            </a:r>
          </a:p>
        </p:txBody>
      </p:sp>
      <p:pic>
        <p:nvPicPr>
          <p:cNvPr id="6" name="Picture 5" descr="A screenshot of a computer code&#10;&#10;Description automatically generated">
            <a:extLst>
              <a:ext uri="{FF2B5EF4-FFF2-40B4-BE49-F238E27FC236}">
                <a16:creationId xmlns:a16="http://schemas.microsoft.com/office/drawing/2014/main" id="{B20D7638-F064-7EFD-8857-4C7EB5399885}"/>
              </a:ext>
            </a:extLst>
          </p:cNvPr>
          <p:cNvPicPr>
            <a:picLocks noChangeAspect="1"/>
          </p:cNvPicPr>
          <p:nvPr/>
        </p:nvPicPr>
        <p:blipFill>
          <a:blip r:embed="rId3"/>
          <a:stretch>
            <a:fillRect/>
          </a:stretch>
        </p:blipFill>
        <p:spPr>
          <a:xfrm>
            <a:off x="945622" y="4328113"/>
            <a:ext cx="5418315" cy="1936515"/>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B4018D0A-501A-538E-7C92-08AC755CBA13}"/>
              </a:ext>
            </a:extLst>
          </p:cNvPr>
          <p:cNvPicPr>
            <a:picLocks noChangeAspect="1"/>
          </p:cNvPicPr>
          <p:nvPr/>
        </p:nvPicPr>
        <p:blipFill>
          <a:blip r:embed="rId4"/>
          <a:stretch>
            <a:fillRect/>
          </a:stretch>
        </p:blipFill>
        <p:spPr>
          <a:xfrm>
            <a:off x="6354762" y="4351690"/>
            <a:ext cx="5418549" cy="1917583"/>
          </a:xfrm>
          <a:prstGeom prst="rect">
            <a:avLst/>
          </a:prstGeom>
        </p:spPr>
      </p:pic>
      <p:sp>
        <p:nvSpPr>
          <p:cNvPr id="8" name="TextBox 7">
            <a:extLst>
              <a:ext uri="{FF2B5EF4-FFF2-40B4-BE49-F238E27FC236}">
                <a16:creationId xmlns:a16="http://schemas.microsoft.com/office/drawing/2014/main" id="{0D90A2DA-328F-94C0-9C84-B41F68966B14}"/>
              </a:ext>
            </a:extLst>
          </p:cNvPr>
          <p:cNvSpPr txBox="1"/>
          <p:nvPr/>
        </p:nvSpPr>
        <p:spPr>
          <a:xfrm>
            <a:off x="2709333" y="6350000"/>
            <a:ext cx="18814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Before Box-Cox</a:t>
            </a:r>
          </a:p>
        </p:txBody>
      </p:sp>
      <p:sp>
        <p:nvSpPr>
          <p:cNvPr id="9" name="TextBox 8">
            <a:extLst>
              <a:ext uri="{FF2B5EF4-FFF2-40B4-BE49-F238E27FC236}">
                <a16:creationId xmlns:a16="http://schemas.microsoft.com/office/drawing/2014/main" id="{74773523-8B86-5538-329C-B32EAD02A780}"/>
              </a:ext>
            </a:extLst>
          </p:cNvPr>
          <p:cNvSpPr txBox="1"/>
          <p:nvPr/>
        </p:nvSpPr>
        <p:spPr>
          <a:xfrm>
            <a:off x="8269111" y="6350000"/>
            <a:ext cx="17215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After Box-Cox</a:t>
            </a:r>
          </a:p>
        </p:txBody>
      </p:sp>
      <p:sp>
        <p:nvSpPr>
          <p:cNvPr id="10" name="TextBox 9">
            <a:extLst>
              <a:ext uri="{FF2B5EF4-FFF2-40B4-BE49-F238E27FC236}">
                <a16:creationId xmlns:a16="http://schemas.microsoft.com/office/drawing/2014/main" id="{A4A3A37D-DDDF-8606-8645-6A0F2BD61762}"/>
              </a:ext>
            </a:extLst>
          </p:cNvPr>
          <p:cNvSpPr txBox="1"/>
          <p:nvPr/>
        </p:nvSpPr>
        <p:spPr>
          <a:xfrm>
            <a:off x="9506953" y="332873"/>
            <a:ext cx="18508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and Content: Zach</a:t>
            </a:r>
          </a:p>
        </p:txBody>
      </p:sp>
    </p:spTree>
    <p:extLst>
      <p:ext uri="{BB962C8B-B14F-4D97-AF65-F5344CB8AC3E}">
        <p14:creationId xmlns:p14="http://schemas.microsoft.com/office/powerpoint/2010/main" val="2824498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B2BF-5B34-66BB-66D3-9E3769F5E1A9}"/>
              </a:ext>
            </a:extLst>
          </p:cNvPr>
          <p:cNvSpPr>
            <a:spLocks noGrp="1"/>
          </p:cNvSpPr>
          <p:nvPr>
            <p:ph type="title"/>
          </p:nvPr>
        </p:nvSpPr>
        <p:spPr/>
        <p:txBody>
          <a:bodyPr/>
          <a:lstStyle/>
          <a:p>
            <a:r>
              <a:rPr lang="en-US"/>
              <a:t>RQ4: Model Building (2)</a:t>
            </a:r>
          </a:p>
        </p:txBody>
      </p:sp>
      <p:sp>
        <p:nvSpPr>
          <p:cNvPr id="3" name="Content Placeholder 2">
            <a:extLst>
              <a:ext uri="{FF2B5EF4-FFF2-40B4-BE49-F238E27FC236}">
                <a16:creationId xmlns:a16="http://schemas.microsoft.com/office/drawing/2014/main" id="{579B0AE0-D92F-070E-F12F-4371EF46F5C6}"/>
              </a:ext>
            </a:extLst>
          </p:cNvPr>
          <p:cNvSpPr>
            <a:spLocks noGrp="1"/>
          </p:cNvSpPr>
          <p:nvPr>
            <p:ph sz="half" idx="1"/>
          </p:nvPr>
        </p:nvSpPr>
        <p:spPr>
          <a:xfrm>
            <a:off x="838200" y="1825625"/>
            <a:ext cx="5181600" cy="4859338"/>
          </a:xfrm>
        </p:spPr>
        <p:txBody>
          <a:bodyPr vert="horz" lIns="91440" tIns="45720" rIns="91440" bIns="45720" rtlCol="0" anchor="t">
            <a:normAutofit fontScale="85000" lnSpcReduction="20000"/>
          </a:bodyPr>
          <a:lstStyle/>
          <a:p>
            <a:r>
              <a:rPr lang="en-US" sz="2600"/>
              <a:t>12 influential points</a:t>
            </a:r>
          </a:p>
          <a:p>
            <a:r>
              <a:rPr lang="en-US" sz="2600"/>
              <a:t>No major multicollinearity issues</a:t>
            </a:r>
            <a:br>
              <a:rPr lang="en-US" sz="2600"/>
            </a:br>
            <a:endParaRPr lang="en-US" sz="2600"/>
          </a:p>
          <a:p>
            <a:endParaRPr lang="en-US" sz="2600"/>
          </a:p>
          <a:p>
            <a:r>
              <a:rPr lang="en-US" sz="2600"/>
              <a:t>Type 2 ANOVA shows that only X2:factor(X3) has little marginal effect on the residuals</a:t>
            </a:r>
          </a:p>
          <a:p>
            <a:endParaRPr lang="en-US" sz="2600"/>
          </a:p>
        </p:txBody>
      </p:sp>
      <p:sp>
        <p:nvSpPr>
          <p:cNvPr id="4" name="Content Placeholder 3">
            <a:extLst>
              <a:ext uri="{FF2B5EF4-FFF2-40B4-BE49-F238E27FC236}">
                <a16:creationId xmlns:a16="http://schemas.microsoft.com/office/drawing/2014/main" id="{D479C4EF-1944-56F6-AC35-83EDEA068B7B}"/>
              </a:ext>
            </a:extLst>
          </p:cNvPr>
          <p:cNvSpPr>
            <a:spLocks noGrp="1"/>
          </p:cNvSpPr>
          <p:nvPr>
            <p:ph sz="half" idx="2"/>
          </p:nvPr>
        </p:nvSpPr>
        <p:spPr>
          <a:xfrm>
            <a:off x="6172200" y="1825625"/>
            <a:ext cx="5181600" cy="4859338"/>
          </a:xfrm>
        </p:spPr>
        <p:txBody>
          <a:bodyPr vert="horz" lIns="91440" tIns="45720" rIns="91440" bIns="45720" rtlCol="0" anchor="t">
            <a:normAutofit fontScale="85000" lnSpcReduction="20000"/>
          </a:bodyPr>
          <a:lstStyle/>
          <a:p>
            <a:r>
              <a:rPr lang="en-US"/>
              <a:t>Since there is a categorical variable, we use stepwise model selection. Stepwise model selection only removes X2:factor(X3)</a:t>
            </a:r>
          </a:p>
          <a:p>
            <a:endParaRPr lang="en-US"/>
          </a:p>
          <a:p>
            <a:endParaRPr lang="en-US"/>
          </a:p>
          <a:p>
            <a:endParaRPr lang="en-US"/>
          </a:p>
          <a:p>
            <a:endParaRPr lang="en-US"/>
          </a:p>
          <a:p>
            <a:endParaRPr lang="en-US"/>
          </a:p>
          <a:p>
            <a:endParaRPr lang="en-US"/>
          </a:p>
          <a:p>
            <a:endParaRPr lang="en-US"/>
          </a:p>
          <a:p>
            <a:r>
              <a:rPr lang="en-US"/>
              <a:t>This agrees with the Type II ANOVA Table</a:t>
            </a:r>
          </a:p>
          <a:p>
            <a:pPr marL="0" indent="0">
              <a:buNone/>
            </a:pPr>
            <a:endParaRPr lang="en-US"/>
          </a:p>
          <a:p>
            <a:pPr marL="0" indent="0">
              <a:buNone/>
            </a:pPr>
            <a:endParaRPr lang="en-US"/>
          </a:p>
        </p:txBody>
      </p:sp>
      <p:pic>
        <p:nvPicPr>
          <p:cNvPr id="5" name="Picture 4">
            <a:extLst>
              <a:ext uri="{FF2B5EF4-FFF2-40B4-BE49-F238E27FC236}">
                <a16:creationId xmlns:a16="http://schemas.microsoft.com/office/drawing/2014/main" id="{1AFF83EA-5C7E-E318-6736-830A2EA2F14C}"/>
              </a:ext>
            </a:extLst>
          </p:cNvPr>
          <p:cNvPicPr>
            <a:picLocks noChangeAspect="1"/>
          </p:cNvPicPr>
          <p:nvPr/>
        </p:nvPicPr>
        <p:blipFill>
          <a:blip r:embed="rId3"/>
          <a:stretch>
            <a:fillRect/>
          </a:stretch>
        </p:blipFill>
        <p:spPr>
          <a:xfrm>
            <a:off x="1459323" y="2602911"/>
            <a:ext cx="1585618" cy="436739"/>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CE92F17-06C9-C8E7-3AC7-228CD19362D9}"/>
              </a:ext>
            </a:extLst>
          </p:cNvPr>
          <p:cNvPicPr>
            <a:picLocks noChangeAspect="1"/>
          </p:cNvPicPr>
          <p:nvPr/>
        </p:nvPicPr>
        <p:blipFill>
          <a:blip r:embed="rId4"/>
          <a:stretch>
            <a:fillRect/>
          </a:stretch>
        </p:blipFill>
        <p:spPr>
          <a:xfrm>
            <a:off x="1110426" y="4017727"/>
            <a:ext cx="3865739" cy="2066219"/>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EC32BDDF-C013-34AE-3429-D4FEB9498C42}"/>
              </a:ext>
            </a:extLst>
          </p:cNvPr>
          <p:cNvPicPr>
            <a:picLocks noChangeAspect="1"/>
          </p:cNvPicPr>
          <p:nvPr/>
        </p:nvPicPr>
        <p:blipFill>
          <a:blip r:embed="rId5"/>
          <a:stretch>
            <a:fillRect/>
          </a:stretch>
        </p:blipFill>
        <p:spPr>
          <a:xfrm>
            <a:off x="6501518" y="3149189"/>
            <a:ext cx="3418535" cy="2691342"/>
          </a:xfrm>
          <a:prstGeom prst="rect">
            <a:avLst/>
          </a:prstGeom>
        </p:spPr>
      </p:pic>
      <p:sp>
        <p:nvSpPr>
          <p:cNvPr id="9" name="TextBox 8">
            <a:extLst>
              <a:ext uri="{FF2B5EF4-FFF2-40B4-BE49-F238E27FC236}">
                <a16:creationId xmlns:a16="http://schemas.microsoft.com/office/drawing/2014/main" id="{D6D4930C-9295-CB6E-0423-EF58B8AE1281}"/>
              </a:ext>
            </a:extLst>
          </p:cNvPr>
          <p:cNvSpPr txBox="1"/>
          <p:nvPr/>
        </p:nvSpPr>
        <p:spPr>
          <a:xfrm>
            <a:off x="9506953" y="332873"/>
            <a:ext cx="18508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and Content: Zach</a:t>
            </a:r>
          </a:p>
        </p:txBody>
      </p:sp>
    </p:spTree>
    <p:extLst>
      <p:ext uri="{BB962C8B-B14F-4D97-AF65-F5344CB8AC3E}">
        <p14:creationId xmlns:p14="http://schemas.microsoft.com/office/powerpoint/2010/main" val="3681406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B315-82C7-A3AC-2915-F8C66E54F00D}"/>
              </a:ext>
            </a:extLst>
          </p:cNvPr>
          <p:cNvSpPr>
            <a:spLocks noGrp="1"/>
          </p:cNvSpPr>
          <p:nvPr>
            <p:ph type="title"/>
          </p:nvPr>
        </p:nvSpPr>
        <p:spPr/>
        <p:txBody>
          <a:bodyPr/>
          <a:lstStyle/>
          <a:p>
            <a:r>
              <a:rPr lang="en-US"/>
              <a:t>RQ4: Validation</a:t>
            </a:r>
          </a:p>
        </p:txBody>
      </p:sp>
      <p:sp>
        <p:nvSpPr>
          <p:cNvPr id="3" name="Content Placeholder 2">
            <a:extLst>
              <a:ext uri="{FF2B5EF4-FFF2-40B4-BE49-F238E27FC236}">
                <a16:creationId xmlns:a16="http://schemas.microsoft.com/office/drawing/2014/main" id="{823EA387-47F7-2F11-78C2-E4C46DABE32D}"/>
              </a:ext>
            </a:extLst>
          </p:cNvPr>
          <p:cNvSpPr>
            <a:spLocks noGrp="1"/>
          </p:cNvSpPr>
          <p:nvPr>
            <p:ph idx="1"/>
          </p:nvPr>
        </p:nvSpPr>
        <p:spPr/>
        <p:txBody>
          <a:bodyPr vert="horz" lIns="91440" tIns="45720" rIns="91440" bIns="45720" rtlCol="0" anchor="t">
            <a:normAutofit/>
          </a:bodyPr>
          <a:lstStyle/>
          <a:p>
            <a:r>
              <a:rPr lang="en-US"/>
              <a:t>Using K-fold cross validation, we can see:</a:t>
            </a:r>
          </a:p>
          <a:p>
            <a:pPr lvl="1">
              <a:buFont typeface="Courier New" panose="020B0604020202020204" pitchFamily="34" charset="0"/>
              <a:buChar char="o"/>
            </a:pPr>
            <a:r>
              <a:rPr lang="en-US"/>
              <a:t>Higher RMSE and lower R Squared values</a:t>
            </a:r>
          </a:p>
          <a:p>
            <a:pPr lvl="1">
              <a:buFont typeface="Courier New" panose="020B0604020202020204" pitchFamily="34" charset="0"/>
              <a:buChar char="o"/>
            </a:pPr>
            <a:r>
              <a:rPr lang="en-US"/>
              <a:t>But there are lower RMESD and R Squared SD values</a:t>
            </a:r>
          </a:p>
          <a:p>
            <a:pPr lvl="1">
              <a:buFont typeface="Courier New" panose="020B0604020202020204" pitchFamily="34" charset="0"/>
              <a:buChar char="o"/>
            </a:pPr>
            <a:endParaRPr lang="en-US"/>
          </a:p>
          <a:p>
            <a:pPr lvl="1">
              <a:buFont typeface="Courier New" panose="020B0604020202020204" pitchFamily="34" charset="0"/>
              <a:buChar char="o"/>
            </a:pPr>
            <a:endParaRPr lang="en-US"/>
          </a:p>
          <a:p>
            <a:pPr lvl="1">
              <a:buFont typeface="Courier New" panose="020B0604020202020204" pitchFamily="34" charset="0"/>
              <a:buChar char="o"/>
            </a:pPr>
            <a:endParaRPr lang="en-US"/>
          </a:p>
          <a:p>
            <a:pPr lvl="1">
              <a:buFont typeface="Courier New" panose="020B0604020202020204" pitchFamily="34" charset="0"/>
              <a:buChar char="o"/>
            </a:pPr>
            <a:endParaRPr lang="en-US"/>
          </a:p>
          <a:p>
            <a:pPr lvl="1">
              <a:buFont typeface="Courier New" panose="020B0604020202020204" pitchFamily="34" charset="0"/>
              <a:buChar char="o"/>
            </a:pPr>
            <a:endParaRPr lang="en-US"/>
          </a:p>
          <a:p>
            <a:pPr lvl="1">
              <a:buFont typeface="Courier New" panose="020B0604020202020204" pitchFamily="34" charset="0"/>
              <a:buChar char="o"/>
            </a:pPr>
            <a:endParaRPr lang="en-US"/>
          </a:p>
          <a:p>
            <a:r>
              <a:rPr lang="en-US"/>
              <a:t>Overall, the selected model is better</a:t>
            </a:r>
          </a:p>
        </p:txBody>
      </p:sp>
      <p:pic>
        <p:nvPicPr>
          <p:cNvPr id="4" name="Picture 3" descr="A close up of numbers&#10;&#10;Description automatically generated">
            <a:extLst>
              <a:ext uri="{FF2B5EF4-FFF2-40B4-BE49-F238E27FC236}">
                <a16:creationId xmlns:a16="http://schemas.microsoft.com/office/drawing/2014/main" id="{501CCAD5-AFF7-0318-EDE5-0E0B6259CEDC}"/>
              </a:ext>
            </a:extLst>
          </p:cNvPr>
          <p:cNvPicPr>
            <a:picLocks noChangeAspect="1"/>
          </p:cNvPicPr>
          <p:nvPr/>
        </p:nvPicPr>
        <p:blipFill>
          <a:blip r:embed="rId3"/>
          <a:stretch>
            <a:fillRect/>
          </a:stretch>
        </p:blipFill>
        <p:spPr>
          <a:xfrm>
            <a:off x="1149056" y="3333691"/>
            <a:ext cx="9884480" cy="1865136"/>
          </a:xfrm>
          <a:prstGeom prst="rect">
            <a:avLst/>
          </a:prstGeom>
        </p:spPr>
      </p:pic>
      <p:sp>
        <p:nvSpPr>
          <p:cNvPr id="6" name="TextBox 5">
            <a:extLst>
              <a:ext uri="{FF2B5EF4-FFF2-40B4-BE49-F238E27FC236}">
                <a16:creationId xmlns:a16="http://schemas.microsoft.com/office/drawing/2014/main" id="{6562B7F9-A7D1-126D-893C-3878489E3D5B}"/>
              </a:ext>
            </a:extLst>
          </p:cNvPr>
          <p:cNvSpPr txBox="1"/>
          <p:nvPr/>
        </p:nvSpPr>
        <p:spPr>
          <a:xfrm>
            <a:off x="9506953" y="332873"/>
            <a:ext cx="18508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and Content: Zach</a:t>
            </a:r>
          </a:p>
        </p:txBody>
      </p:sp>
    </p:spTree>
    <p:extLst>
      <p:ext uri="{BB962C8B-B14F-4D97-AF65-F5344CB8AC3E}">
        <p14:creationId xmlns:p14="http://schemas.microsoft.com/office/powerpoint/2010/main" val="2434174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F9E4-4FED-424D-F88C-CCC800D7B322}"/>
              </a:ext>
            </a:extLst>
          </p:cNvPr>
          <p:cNvSpPr>
            <a:spLocks noGrp="1"/>
          </p:cNvSpPr>
          <p:nvPr>
            <p:ph type="title"/>
          </p:nvPr>
        </p:nvSpPr>
        <p:spPr>
          <a:xfrm>
            <a:off x="781173" y="447430"/>
            <a:ext cx="3932237" cy="867508"/>
          </a:xfrm>
        </p:spPr>
        <p:txBody>
          <a:bodyPr>
            <a:normAutofit fontScale="90000"/>
          </a:bodyPr>
          <a:lstStyle/>
          <a:p>
            <a:r>
              <a:rPr lang="en-US" sz="5400"/>
              <a:t>RQ4 Results</a:t>
            </a:r>
          </a:p>
        </p:txBody>
      </p:sp>
      <p:sp>
        <p:nvSpPr>
          <p:cNvPr id="3" name="Content Placeholder 2">
            <a:extLst>
              <a:ext uri="{FF2B5EF4-FFF2-40B4-BE49-F238E27FC236}">
                <a16:creationId xmlns:a16="http://schemas.microsoft.com/office/drawing/2014/main" id="{526F051C-21C4-B3E1-E752-6ACC205A0B21}"/>
              </a:ext>
            </a:extLst>
          </p:cNvPr>
          <p:cNvSpPr>
            <a:spLocks noGrp="1"/>
          </p:cNvSpPr>
          <p:nvPr>
            <p:ph idx="1"/>
          </p:nvPr>
        </p:nvSpPr>
        <p:spPr>
          <a:xfrm>
            <a:off x="5896342" y="977656"/>
            <a:ext cx="6142891" cy="5616086"/>
          </a:xfrm>
        </p:spPr>
        <p:txBody>
          <a:bodyPr vert="horz" lIns="91440" tIns="45720" rIns="91440" bIns="45720" rtlCol="0" anchor="t">
            <a:normAutofit/>
          </a:bodyPr>
          <a:lstStyle/>
          <a:p>
            <a:r>
              <a:rPr lang="en-US"/>
              <a:t>Test performed:</a:t>
            </a:r>
          </a:p>
          <a:p>
            <a:pPr lvl="1">
              <a:buFont typeface="Courier New" panose="020B0604020202020204" pitchFamily="34" charset="0"/>
              <a:buChar char="o"/>
            </a:pPr>
            <a:r>
              <a:rPr lang="en-US"/>
              <a:t>Both test reject the Null Hypothesis</a:t>
            </a:r>
          </a:p>
          <a:p>
            <a:r>
              <a:rPr lang="en-US"/>
              <a:t>Interpretation:</a:t>
            </a:r>
          </a:p>
          <a:p>
            <a:pPr lvl="1">
              <a:buFont typeface="Courier New" panose="020B0604020202020204" pitchFamily="34" charset="0"/>
              <a:buChar char="o"/>
            </a:pPr>
            <a:r>
              <a:rPr lang="en-US"/>
              <a:t>The presence of a song on Deezer's charts has significant linear impact on the song's placement in Spotify's Charts</a:t>
            </a:r>
          </a:p>
          <a:p>
            <a:pPr lvl="1">
              <a:buFont typeface="Courier New" panose="020B0604020202020204" pitchFamily="34" charset="0"/>
              <a:buChar char="o"/>
            </a:pPr>
            <a:r>
              <a:rPr lang="en-US"/>
              <a:t>According to the summary, the interaction effects are both positive, so we can say that they have a positive effect on the song's chart placement</a:t>
            </a:r>
          </a:p>
        </p:txBody>
      </p:sp>
      <p:sp>
        <p:nvSpPr>
          <p:cNvPr id="6" name="TextBox 5">
            <a:extLst>
              <a:ext uri="{FF2B5EF4-FFF2-40B4-BE49-F238E27FC236}">
                <a16:creationId xmlns:a16="http://schemas.microsoft.com/office/drawing/2014/main" id="{F24A2253-DB08-297D-4239-F3ED8D43DC66}"/>
              </a:ext>
            </a:extLst>
          </p:cNvPr>
          <p:cNvSpPr txBox="1"/>
          <p:nvPr/>
        </p:nvSpPr>
        <p:spPr>
          <a:xfrm>
            <a:off x="9506953" y="332873"/>
            <a:ext cx="18508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and Content: Zach</a:t>
            </a:r>
          </a:p>
        </p:txBody>
      </p:sp>
      <p:pic>
        <p:nvPicPr>
          <p:cNvPr id="5" name="Picture 4" descr="A screenshot of a computer program&#10;&#10;Description automatically generated">
            <a:extLst>
              <a:ext uri="{FF2B5EF4-FFF2-40B4-BE49-F238E27FC236}">
                <a16:creationId xmlns:a16="http://schemas.microsoft.com/office/drawing/2014/main" id="{66A4DCD2-D7EE-4F5D-EC1D-98097E8DB8BA}"/>
              </a:ext>
            </a:extLst>
          </p:cNvPr>
          <p:cNvPicPr>
            <a:picLocks noChangeAspect="1"/>
          </p:cNvPicPr>
          <p:nvPr/>
        </p:nvPicPr>
        <p:blipFill>
          <a:blip r:embed="rId3"/>
          <a:stretch>
            <a:fillRect/>
          </a:stretch>
        </p:blipFill>
        <p:spPr>
          <a:xfrm>
            <a:off x="777631" y="1351863"/>
            <a:ext cx="4362360" cy="291539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938381BB-1BB4-E3BA-D98F-5B45DE54322B}"/>
              </a:ext>
            </a:extLst>
          </p:cNvPr>
          <p:cNvPicPr>
            <a:picLocks noChangeAspect="1"/>
          </p:cNvPicPr>
          <p:nvPr/>
        </p:nvPicPr>
        <p:blipFill>
          <a:blip r:embed="rId4"/>
          <a:stretch>
            <a:fillRect/>
          </a:stretch>
        </p:blipFill>
        <p:spPr>
          <a:xfrm>
            <a:off x="1912467" y="4216870"/>
            <a:ext cx="3795065" cy="2638778"/>
          </a:xfrm>
          <a:prstGeom prst="rect">
            <a:avLst/>
          </a:prstGeom>
        </p:spPr>
      </p:pic>
    </p:spTree>
    <p:extLst>
      <p:ext uri="{BB962C8B-B14F-4D97-AF65-F5344CB8AC3E}">
        <p14:creationId xmlns:p14="http://schemas.microsoft.com/office/powerpoint/2010/main" val="4286286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47C64C2-FC09-4323-A32D-5DCB300AD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5F89D45-96EB-A5C5-D0DE-B62B4184D9D3}"/>
              </a:ext>
            </a:extLst>
          </p:cNvPr>
          <p:cNvSpPr>
            <a:spLocks noGrp="1"/>
          </p:cNvSpPr>
          <p:nvPr>
            <p:ph type="title"/>
          </p:nvPr>
        </p:nvSpPr>
        <p:spPr>
          <a:xfrm>
            <a:off x="1200078" y="3174163"/>
            <a:ext cx="3939688" cy="907644"/>
          </a:xfrm>
        </p:spPr>
        <p:txBody>
          <a:bodyPr vert="horz" lIns="91440" tIns="45720" rIns="91440" bIns="45720" rtlCol="0" anchor="ctr">
            <a:normAutofit/>
          </a:bodyPr>
          <a:lstStyle/>
          <a:p>
            <a:r>
              <a:rPr lang="en-US" sz="5000" kern="1200">
                <a:solidFill>
                  <a:schemeClr val="bg1"/>
                </a:solidFill>
                <a:latin typeface="+mj-lt"/>
                <a:ea typeface="+mj-ea"/>
                <a:cs typeface="+mj-cs"/>
              </a:rPr>
              <a:t>Conclusions</a:t>
            </a:r>
          </a:p>
        </p:txBody>
      </p:sp>
      <p:cxnSp>
        <p:nvCxnSpPr>
          <p:cNvPr id="26" name="Straight Connector 2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2518"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31298"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2"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6978"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8" name="Content Placeholder 2">
            <a:extLst>
              <a:ext uri="{FF2B5EF4-FFF2-40B4-BE49-F238E27FC236}">
                <a16:creationId xmlns:a16="http://schemas.microsoft.com/office/drawing/2014/main" id="{4814560F-17DD-3AC9-6F3D-E6B77684BDBE}"/>
              </a:ext>
            </a:extLst>
          </p:cNvPr>
          <p:cNvGraphicFramePr>
            <a:graphicFrameLocks/>
          </p:cNvGraphicFramePr>
          <p:nvPr>
            <p:extLst>
              <p:ext uri="{D42A27DB-BD31-4B8C-83A1-F6EECF244321}">
                <p14:modId xmlns:p14="http://schemas.microsoft.com/office/powerpoint/2010/main" val="4214980249"/>
              </p:ext>
            </p:extLst>
          </p:nvPr>
        </p:nvGraphicFramePr>
        <p:xfrm>
          <a:off x="5576721" y="1420752"/>
          <a:ext cx="5710001" cy="4508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528AED2-4E79-7105-CEC1-35ABA5CE94E3}"/>
              </a:ext>
            </a:extLst>
          </p:cNvPr>
          <p:cNvSpPr txBox="1"/>
          <p:nvPr/>
        </p:nvSpPr>
        <p:spPr>
          <a:xfrm>
            <a:off x="1196905" y="5921138"/>
            <a:ext cx="1936773" cy="6789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41248">
              <a:spcAft>
                <a:spcPts val="600"/>
              </a:spcAft>
            </a:pPr>
            <a:r>
              <a:rPr lang="en-US" sz="1656" kern="1200">
                <a:solidFill>
                  <a:schemeClr val="tx1"/>
                </a:solidFill>
                <a:latin typeface="+mn-lt"/>
                <a:ea typeface="+mn-ea"/>
                <a:cs typeface="+mn-cs"/>
              </a:rPr>
              <a:t>Formatting: Zach</a:t>
            </a:r>
          </a:p>
          <a:p>
            <a:pPr defTabSz="841248">
              <a:spcAft>
                <a:spcPts val="600"/>
              </a:spcAft>
            </a:pPr>
            <a:r>
              <a:rPr lang="en-US" sz="1656" kern="1200">
                <a:solidFill>
                  <a:schemeClr val="tx1"/>
                </a:solidFill>
                <a:latin typeface="+mn-lt"/>
                <a:ea typeface="+mn-ea"/>
                <a:cs typeface="+mn-cs"/>
              </a:rPr>
              <a:t>Content: Jiya</a:t>
            </a:r>
            <a:endParaRPr lang="en-US"/>
          </a:p>
        </p:txBody>
      </p:sp>
    </p:spTree>
    <p:extLst>
      <p:ext uri="{BB962C8B-B14F-4D97-AF65-F5344CB8AC3E}">
        <p14:creationId xmlns:p14="http://schemas.microsoft.com/office/powerpoint/2010/main" val="3948051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AF4E7-1AC5-9649-C9C3-F269EF31C76E}"/>
              </a:ext>
            </a:extLst>
          </p:cNvPr>
          <p:cNvSpPr>
            <a:spLocks noGrp="1"/>
          </p:cNvSpPr>
          <p:nvPr>
            <p:ph type="ctrTitle"/>
          </p:nvPr>
        </p:nvSpPr>
        <p:spPr>
          <a:xfrm>
            <a:off x="1522030" y="2601516"/>
            <a:ext cx="9147940" cy="1490572"/>
          </a:xfrm>
        </p:spPr>
        <p:txBody>
          <a:bodyPr anchor="b">
            <a:normAutofit/>
          </a:bodyPr>
          <a:lstStyle/>
          <a:p>
            <a:pPr algn="ctr"/>
            <a:r>
              <a:rPr lang="en-US" sz="9600">
                <a:solidFill>
                  <a:schemeClr val="bg1"/>
                </a:solidFill>
              </a:rPr>
              <a:t>Thank  you!</a:t>
            </a:r>
          </a:p>
        </p:txBody>
      </p:sp>
      <p:sp>
        <p:nvSpPr>
          <p:cNvPr id="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39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0969-FDE7-12A5-E6ED-0DBB4C7006BA}"/>
              </a:ext>
            </a:extLst>
          </p:cNvPr>
          <p:cNvSpPr>
            <a:spLocks noGrp="1"/>
          </p:cNvSpPr>
          <p:nvPr>
            <p:ph type="title"/>
          </p:nvPr>
        </p:nvSpPr>
        <p:spPr/>
        <p:txBody>
          <a:bodyPr/>
          <a:lstStyle/>
          <a:p>
            <a:r>
              <a:rPr lang="en-US"/>
              <a:t>Project background</a:t>
            </a:r>
          </a:p>
        </p:txBody>
      </p:sp>
      <p:sp>
        <p:nvSpPr>
          <p:cNvPr id="3" name="Content Placeholder 2">
            <a:extLst>
              <a:ext uri="{FF2B5EF4-FFF2-40B4-BE49-F238E27FC236}">
                <a16:creationId xmlns:a16="http://schemas.microsoft.com/office/drawing/2014/main" id="{047C904A-0A3D-EC26-0E12-DADECF8F7441}"/>
              </a:ext>
            </a:extLst>
          </p:cNvPr>
          <p:cNvSpPr>
            <a:spLocks noGrp="1"/>
          </p:cNvSpPr>
          <p:nvPr>
            <p:ph sz="half" idx="1"/>
          </p:nvPr>
        </p:nvSpPr>
        <p:spPr>
          <a:xfrm>
            <a:off x="838200" y="1825625"/>
            <a:ext cx="10439400" cy="4351338"/>
          </a:xfrm>
        </p:spPr>
        <p:txBody>
          <a:bodyPr vert="horz" lIns="91440" tIns="45720" rIns="91440" bIns="45720" rtlCol="0" anchor="t">
            <a:noAutofit/>
          </a:bodyPr>
          <a:lstStyle/>
          <a:p>
            <a:pPr algn="just"/>
            <a:r>
              <a:rPr lang="en-US" sz="2000">
                <a:latin typeface="Univers"/>
                <a:ea typeface="Calibri"/>
                <a:cs typeface="Calibri"/>
              </a:rPr>
              <a:t>Music streaming is popular and important</a:t>
            </a:r>
          </a:p>
          <a:p>
            <a:pPr lvl="1" algn="just">
              <a:buFont typeface="Courier New" panose="020B0604020202020204" pitchFamily="34" charset="0"/>
              <a:buChar char="o"/>
            </a:pPr>
            <a:r>
              <a:rPr lang="en-US" sz="2000">
                <a:latin typeface="Univers"/>
                <a:ea typeface="Calibri"/>
                <a:cs typeface="Calibri"/>
              </a:rPr>
              <a:t>What makes songs popular with these services? </a:t>
            </a:r>
          </a:p>
          <a:p>
            <a:pPr marL="457200" lvl="1" indent="0" algn="just">
              <a:buNone/>
            </a:pPr>
            <a:endParaRPr lang="en-US" sz="2000">
              <a:latin typeface="Univers"/>
              <a:ea typeface="Calibri"/>
              <a:cs typeface="Calibri"/>
            </a:endParaRPr>
          </a:p>
          <a:p>
            <a:pPr algn="just"/>
            <a:r>
              <a:rPr lang="en-US" sz="2000">
                <a:latin typeface="Univers"/>
                <a:ea typeface="Calibri"/>
                <a:cs typeface="Calibri"/>
              </a:rPr>
              <a:t>Research Questions 1-3:</a:t>
            </a:r>
          </a:p>
          <a:p>
            <a:pPr lvl="1" algn="just">
              <a:buFont typeface="Courier New" panose="020B0604020202020204" pitchFamily="34" charset="0"/>
              <a:buChar char="o"/>
            </a:pPr>
            <a:r>
              <a:rPr lang="en-US" sz="2000">
                <a:latin typeface="Univers"/>
                <a:ea typeface="Calibri"/>
                <a:cs typeface="Calibri"/>
              </a:rPr>
              <a:t>What makes a song perform well on music charts? </a:t>
            </a:r>
          </a:p>
          <a:p>
            <a:pPr lvl="1" algn="just">
              <a:buFont typeface="Courier New" panose="020B0604020202020204" pitchFamily="34" charset="0"/>
              <a:buChar char="o"/>
            </a:pPr>
            <a:r>
              <a:rPr lang="en-US" sz="2000">
                <a:latin typeface="Univers"/>
                <a:ea typeface="Calibri"/>
                <a:cs typeface="Calibri"/>
              </a:rPr>
              <a:t>Important to understand when making songs you want to be popular</a:t>
            </a:r>
          </a:p>
          <a:p>
            <a:pPr marL="457200" lvl="1" indent="0" algn="just">
              <a:buNone/>
            </a:pPr>
            <a:endParaRPr lang="en-US" sz="2000">
              <a:latin typeface="Univers"/>
              <a:ea typeface="Calibri"/>
              <a:cs typeface="Calibri"/>
            </a:endParaRPr>
          </a:p>
          <a:p>
            <a:pPr algn="just"/>
            <a:r>
              <a:rPr lang="en-US" sz="2000">
                <a:latin typeface="Univers"/>
                <a:ea typeface="Calibri"/>
                <a:cs typeface="Calibri"/>
              </a:rPr>
              <a:t>Research Question 4: </a:t>
            </a:r>
          </a:p>
          <a:p>
            <a:pPr lvl="1" algn="just">
              <a:buFont typeface="Courier New" panose="020B0604020202020204" pitchFamily="34" charset="0"/>
              <a:buChar char="o"/>
            </a:pPr>
            <a:r>
              <a:rPr lang="en-US" sz="2000">
                <a:latin typeface="Univers"/>
                <a:ea typeface="Calibri"/>
                <a:cs typeface="Calibri"/>
              </a:rPr>
              <a:t>What is the relationship between rankings in different charts?</a:t>
            </a:r>
          </a:p>
          <a:p>
            <a:pPr lvl="1" algn="just">
              <a:buFont typeface="Courier New" panose="020B0604020202020204" pitchFamily="34" charset="0"/>
              <a:buChar char="o"/>
            </a:pPr>
            <a:r>
              <a:rPr lang="en-US" sz="2000">
                <a:latin typeface="Univers"/>
                <a:ea typeface="Calibri"/>
                <a:cs typeface="Calibri"/>
              </a:rPr>
              <a:t>When an artist wants to make a song for streaming services, they would want to know if a song would do well on all of them or just on one.</a:t>
            </a:r>
          </a:p>
          <a:p>
            <a:pPr marL="0" indent="0" algn="just">
              <a:buNone/>
            </a:pPr>
            <a:endParaRPr lang="en-US" sz="2000">
              <a:latin typeface="Univers"/>
              <a:ea typeface="Calibri"/>
              <a:cs typeface="Calibri"/>
            </a:endParaRPr>
          </a:p>
          <a:p>
            <a:pPr algn="just"/>
            <a:endParaRPr lang="en-US" sz="2000">
              <a:latin typeface="Univers"/>
              <a:ea typeface="Calibri"/>
              <a:cs typeface="Calibri"/>
            </a:endParaRPr>
          </a:p>
        </p:txBody>
      </p:sp>
      <p:sp>
        <p:nvSpPr>
          <p:cNvPr id="13" name="TextBox 12">
            <a:extLst>
              <a:ext uri="{FF2B5EF4-FFF2-40B4-BE49-F238E27FC236}">
                <a16:creationId xmlns:a16="http://schemas.microsoft.com/office/drawing/2014/main" id="{A2AEBB1B-ADF6-9464-C749-4D60A8656B2F}"/>
              </a:ext>
            </a:extLst>
          </p:cNvPr>
          <p:cNvSpPr txBox="1"/>
          <p:nvPr/>
        </p:nvSpPr>
        <p:spPr>
          <a:xfrm>
            <a:off x="9436768" y="367916"/>
            <a:ext cx="22103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Zach</a:t>
            </a:r>
          </a:p>
          <a:p>
            <a:r>
              <a:rPr lang="en-US"/>
              <a:t>Content: Saksham</a:t>
            </a:r>
          </a:p>
        </p:txBody>
      </p:sp>
    </p:spTree>
    <p:extLst>
      <p:ext uri="{BB962C8B-B14F-4D97-AF65-F5344CB8AC3E}">
        <p14:creationId xmlns:p14="http://schemas.microsoft.com/office/powerpoint/2010/main" val="2297372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09FB-AE93-D96A-53DA-7682293B995A}"/>
              </a:ext>
            </a:extLst>
          </p:cNvPr>
          <p:cNvSpPr>
            <a:spLocks noGrp="1"/>
          </p:cNvSpPr>
          <p:nvPr>
            <p:ph type="title"/>
          </p:nvPr>
        </p:nvSpPr>
        <p:spPr/>
        <p:txBody>
          <a:bodyPr/>
          <a:lstStyle/>
          <a:p>
            <a:r>
              <a:rPr lang="en-US"/>
              <a:t>Our Research Questions (1):</a:t>
            </a:r>
          </a:p>
        </p:txBody>
      </p:sp>
      <p:sp>
        <p:nvSpPr>
          <p:cNvPr id="3" name="Content Placeholder 2">
            <a:extLst>
              <a:ext uri="{FF2B5EF4-FFF2-40B4-BE49-F238E27FC236}">
                <a16:creationId xmlns:a16="http://schemas.microsoft.com/office/drawing/2014/main" id="{ACAB7140-1B09-1689-7A24-4EE6E262D36B}"/>
              </a:ext>
            </a:extLst>
          </p:cNvPr>
          <p:cNvSpPr>
            <a:spLocks noGrp="1"/>
          </p:cNvSpPr>
          <p:nvPr>
            <p:ph sz="half" idx="1"/>
          </p:nvPr>
        </p:nvSpPr>
        <p:spPr>
          <a:xfrm>
            <a:off x="838200" y="2119160"/>
            <a:ext cx="5181600" cy="4642593"/>
          </a:xfrm>
        </p:spPr>
        <p:txBody>
          <a:bodyPr vert="horz" lIns="91440" tIns="45720" rIns="91440" bIns="45720" rtlCol="0" anchor="t">
            <a:normAutofit/>
          </a:bodyPr>
          <a:lstStyle/>
          <a:p>
            <a:r>
              <a:rPr lang="en-US"/>
              <a:t>Jiya: How does the release timing of a song impact its number of streams?</a:t>
            </a:r>
          </a:p>
          <a:p>
            <a:pPr lvl="1">
              <a:buFont typeface="Courier New" panose="020B0604020202020204" pitchFamily="34" charset="0"/>
              <a:buChar char="o"/>
            </a:pPr>
            <a:r>
              <a:rPr lang="en-US"/>
              <a:t>Hypothesis: Songs released earlier in the year have more streams on Spotify</a:t>
            </a:r>
          </a:p>
          <a:p>
            <a:endParaRPr lang="en-US"/>
          </a:p>
        </p:txBody>
      </p:sp>
      <p:sp>
        <p:nvSpPr>
          <p:cNvPr id="4" name="Content Placeholder 3">
            <a:extLst>
              <a:ext uri="{FF2B5EF4-FFF2-40B4-BE49-F238E27FC236}">
                <a16:creationId xmlns:a16="http://schemas.microsoft.com/office/drawing/2014/main" id="{8CB8A817-BCF3-4D31-38A2-771C8565CB6C}"/>
              </a:ext>
            </a:extLst>
          </p:cNvPr>
          <p:cNvSpPr>
            <a:spLocks noGrp="1"/>
          </p:cNvSpPr>
          <p:nvPr>
            <p:ph sz="half" idx="2"/>
          </p:nvPr>
        </p:nvSpPr>
        <p:spPr>
          <a:xfrm>
            <a:off x="6172201" y="2119160"/>
            <a:ext cx="5775704" cy="4740285"/>
          </a:xfrm>
        </p:spPr>
        <p:txBody>
          <a:bodyPr vert="horz" lIns="91440" tIns="45720" rIns="91440" bIns="45720" rtlCol="0" anchor="t">
            <a:normAutofit/>
          </a:bodyPr>
          <a:lstStyle/>
          <a:p>
            <a:r>
              <a:rPr lang="en-US">
                <a:latin typeface="Arial"/>
                <a:cs typeface="Arial"/>
              </a:rPr>
              <a:t>Ethan: Do songs in the major key with high danceability rank higher on Spotify's charts?</a:t>
            </a:r>
          </a:p>
          <a:p>
            <a:pPr lvl="1">
              <a:buFont typeface="Courier New,monospace" panose="020B0604020202020204" pitchFamily="34" charset="0"/>
              <a:buChar char="o"/>
            </a:pPr>
            <a:r>
              <a:rPr lang="en-US">
                <a:latin typeface="Arial"/>
                <a:cs typeface="Arial"/>
              </a:rPr>
              <a:t>Hypothesis: There is an interaction effect between the mode a song is in and its bpm on the Spotify Charts</a:t>
            </a:r>
          </a:p>
        </p:txBody>
      </p:sp>
      <p:sp>
        <p:nvSpPr>
          <p:cNvPr id="5" name="TextBox 4">
            <a:extLst>
              <a:ext uri="{FF2B5EF4-FFF2-40B4-BE49-F238E27FC236}">
                <a16:creationId xmlns:a16="http://schemas.microsoft.com/office/drawing/2014/main" id="{D93F70A9-BDAF-07FE-6341-4B6102B15538}"/>
              </a:ext>
            </a:extLst>
          </p:cNvPr>
          <p:cNvSpPr txBox="1"/>
          <p:nvPr/>
        </p:nvSpPr>
        <p:spPr>
          <a:xfrm>
            <a:off x="837259" y="1392296"/>
            <a:ext cx="105174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All our Research Questions focus on one thing: What impacts the position of a song on Spotify Charts/How many streams a song has on Spotify?</a:t>
            </a:r>
          </a:p>
        </p:txBody>
      </p:sp>
      <p:sp>
        <p:nvSpPr>
          <p:cNvPr id="6" name="TextBox 5">
            <a:extLst>
              <a:ext uri="{FF2B5EF4-FFF2-40B4-BE49-F238E27FC236}">
                <a16:creationId xmlns:a16="http://schemas.microsoft.com/office/drawing/2014/main" id="{92FED192-3217-9224-D48D-DE3888A3E354}"/>
              </a:ext>
            </a:extLst>
          </p:cNvPr>
          <p:cNvSpPr txBox="1"/>
          <p:nvPr/>
        </p:nvSpPr>
        <p:spPr>
          <a:xfrm>
            <a:off x="9446846" y="254000"/>
            <a:ext cx="19049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and Content: Zach</a:t>
            </a:r>
          </a:p>
        </p:txBody>
      </p:sp>
    </p:spTree>
    <p:extLst>
      <p:ext uri="{BB962C8B-B14F-4D97-AF65-F5344CB8AC3E}">
        <p14:creationId xmlns:p14="http://schemas.microsoft.com/office/powerpoint/2010/main" val="287657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09FB-AE93-D96A-53DA-7682293B995A}"/>
              </a:ext>
            </a:extLst>
          </p:cNvPr>
          <p:cNvSpPr>
            <a:spLocks noGrp="1"/>
          </p:cNvSpPr>
          <p:nvPr>
            <p:ph type="title"/>
          </p:nvPr>
        </p:nvSpPr>
        <p:spPr/>
        <p:txBody>
          <a:bodyPr/>
          <a:lstStyle/>
          <a:p>
            <a:r>
              <a:rPr lang="en-US"/>
              <a:t>Our Research Questions (2):</a:t>
            </a:r>
          </a:p>
        </p:txBody>
      </p:sp>
      <p:sp>
        <p:nvSpPr>
          <p:cNvPr id="3" name="Content Placeholder 2">
            <a:extLst>
              <a:ext uri="{FF2B5EF4-FFF2-40B4-BE49-F238E27FC236}">
                <a16:creationId xmlns:a16="http://schemas.microsoft.com/office/drawing/2014/main" id="{ACAB7140-1B09-1689-7A24-4EE6E262D36B}"/>
              </a:ext>
            </a:extLst>
          </p:cNvPr>
          <p:cNvSpPr>
            <a:spLocks noGrp="1"/>
          </p:cNvSpPr>
          <p:nvPr>
            <p:ph sz="half" idx="1"/>
          </p:nvPr>
        </p:nvSpPr>
        <p:spPr>
          <a:xfrm>
            <a:off x="838200" y="1435314"/>
            <a:ext cx="5181600" cy="5326439"/>
          </a:xfrm>
        </p:spPr>
        <p:txBody>
          <a:bodyPr vert="horz" lIns="91440" tIns="45720" rIns="91440" bIns="45720" rtlCol="0" anchor="t">
            <a:normAutofit/>
          </a:bodyPr>
          <a:lstStyle/>
          <a:p>
            <a:r>
              <a:rPr lang="en-US">
                <a:latin typeface="Arial"/>
                <a:cs typeface="Arial"/>
              </a:rPr>
              <a:t>Saksham: How does the energy of a song affect its positioning in Shazam charts?</a:t>
            </a:r>
          </a:p>
          <a:p>
            <a:pPr lvl="1">
              <a:buFont typeface="Courier New,monospace" panose="020B0604020202020204" pitchFamily="34" charset="0"/>
              <a:buChar char="o"/>
            </a:pPr>
            <a:r>
              <a:rPr lang="en-US" sz="2800">
                <a:latin typeface="Arial"/>
                <a:cs typeface="Arial"/>
              </a:rPr>
              <a:t>Hypothesis: Energy will have an impact on a song's ranking on Shazam Chart given valance and </a:t>
            </a:r>
            <a:r>
              <a:rPr lang="en-US" sz="2800" err="1">
                <a:latin typeface="Arial"/>
                <a:cs typeface="Arial"/>
              </a:rPr>
              <a:t>acousticness</a:t>
            </a:r>
            <a:r>
              <a:rPr lang="en-US" sz="2800">
                <a:latin typeface="Arial"/>
                <a:cs typeface="Arial"/>
              </a:rPr>
              <a:t> are already in the model.</a:t>
            </a:r>
          </a:p>
        </p:txBody>
      </p:sp>
      <p:sp>
        <p:nvSpPr>
          <p:cNvPr id="4" name="Content Placeholder 3">
            <a:extLst>
              <a:ext uri="{FF2B5EF4-FFF2-40B4-BE49-F238E27FC236}">
                <a16:creationId xmlns:a16="http://schemas.microsoft.com/office/drawing/2014/main" id="{8CB8A817-BCF3-4D31-38A2-771C8565CB6C}"/>
              </a:ext>
            </a:extLst>
          </p:cNvPr>
          <p:cNvSpPr>
            <a:spLocks noGrp="1"/>
          </p:cNvSpPr>
          <p:nvPr>
            <p:ph sz="half" idx="2"/>
          </p:nvPr>
        </p:nvSpPr>
        <p:spPr>
          <a:xfrm>
            <a:off x="6172200" y="1435314"/>
            <a:ext cx="5873396" cy="5326439"/>
          </a:xfrm>
        </p:spPr>
        <p:txBody>
          <a:bodyPr vert="horz" lIns="91440" tIns="45720" rIns="91440" bIns="45720" rtlCol="0" anchor="t">
            <a:normAutofit/>
          </a:bodyPr>
          <a:lstStyle/>
          <a:p>
            <a:r>
              <a:rPr lang="en-US"/>
              <a:t>Zach: Does the presence of a song on Deezer's charts have any predicting power on its position on Spotify's charts?</a:t>
            </a:r>
          </a:p>
          <a:p>
            <a:pPr lvl="1"/>
            <a:r>
              <a:rPr lang="en-US" sz="2800"/>
              <a:t>Hypothesis: Songs</a:t>
            </a:r>
            <a:r>
              <a:rPr lang="en-US" sz="2800">
                <a:ea typeface="+mn-lt"/>
                <a:cs typeface="+mn-lt"/>
              </a:rPr>
              <a:t> that are not on Deezer's charts and songs that are have the same average Spotify chart ranking for any ranking in Shazam's and Apple Music's charts.</a:t>
            </a:r>
          </a:p>
          <a:p>
            <a:pPr lvl="1">
              <a:buFont typeface="Courier New" panose="020B0604020202020204" pitchFamily="34" charset="0"/>
              <a:buChar char="o"/>
            </a:pPr>
            <a:endParaRPr lang="en-US"/>
          </a:p>
        </p:txBody>
      </p:sp>
      <p:sp>
        <p:nvSpPr>
          <p:cNvPr id="6" name="TextBox 5">
            <a:extLst>
              <a:ext uri="{FF2B5EF4-FFF2-40B4-BE49-F238E27FC236}">
                <a16:creationId xmlns:a16="http://schemas.microsoft.com/office/drawing/2014/main" id="{F9B794FC-3285-2D55-9B6B-7497ACDBD920}"/>
              </a:ext>
            </a:extLst>
          </p:cNvPr>
          <p:cNvSpPr txBox="1"/>
          <p:nvPr/>
        </p:nvSpPr>
        <p:spPr>
          <a:xfrm>
            <a:off x="9511323" y="220785"/>
            <a:ext cx="1854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and Content: Zach</a:t>
            </a:r>
          </a:p>
        </p:txBody>
      </p:sp>
    </p:spTree>
    <p:extLst>
      <p:ext uri="{BB962C8B-B14F-4D97-AF65-F5344CB8AC3E}">
        <p14:creationId xmlns:p14="http://schemas.microsoft.com/office/powerpoint/2010/main" val="2487806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FE31C7-7119-071F-9F7B-3B0D91E4B177}"/>
              </a:ext>
            </a:extLst>
          </p:cNvPr>
          <p:cNvSpPr>
            <a:spLocks noGrp="1"/>
          </p:cNvSpPr>
          <p:nvPr>
            <p:ph type="title"/>
          </p:nvPr>
        </p:nvSpPr>
        <p:spPr>
          <a:xfrm>
            <a:off x="1188069" y="381935"/>
            <a:ext cx="4008583" cy="5974414"/>
          </a:xfrm>
        </p:spPr>
        <p:txBody>
          <a:bodyPr anchor="ctr">
            <a:normAutofit/>
          </a:bodyPr>
          <a:lstStyle/>
          <a:p>
            <a:r>
              <a:rPr lang="en-GB" sz="3400">
                <a:solidFill>
                  <a:schemeClr val="bg1"/>
                </a:solidFill>
              </a:rPr>
              <a:t>RQ1:</a:t>
            </a:r>
            <a:r>
              <a:rPr lang="en-GB" sz="3400">
                <a:solidFill>
                  <a:schemeClr val="bg1"/>
                </a:solidFill>
                <a:ea typeface="+mj-lt"/>
                <a:cs typeface="+mj-lt"/>
              </a:rPr>
              <a:t> How does the</a:t>
            </a:r>
            <a:r>
              <a:rPr lang="en-GB" sz="3400" b="1">
                <a:solidFill>
                  <a:schemeClr val="bg1"/>
                </a:solidFill>
                <a:ea typeface="+mj-lt"/>
                <a:cs typeface="+mj-lt"/>
              </a:rPr>
              <a:t> </a:t>
            </a:r>
            <a:r>
              <a:rPr lang="en-GB" sz="3400" u="sng">
                <a:solidFill>
                  <a:schemeClr val="bg1"/>
                </a:solidFill>
                <a:ea typeface="+mj-lt"/>
                <a:cs typeface="+mj-lt"/>
              </a:rPr>
              <a:t>release timing </a:t>
            </a:r>
            <a:r>
              <a:rPr lang="en-GB" sz="3400">
                <a:solidFill>
                  <a:schemeClr val="bg1"/>
                </a:solidFill>
                <a:ea typeface="+mj-lt"/>
                <a:cs typeface="+mj-lt"/>
              </a:rPr>
              <a:t>of a song (year, month, and day) </a:t>
            </a:r>
            <a:r>
              <a:rPr lang="en-GB" sz="3400" b="1">
                <a:solidFill>
                  <a:schemeClr val="bg1"/>
                </a:solidFill>
                <a:ea typeface="+mj-lt"/>
                <a:cs typeface="+mj-lt"/>
              </a:rPr>
              <a:t>impact its streaming statistics </a:t>
            </a:r>
            <a:r>
              <a:rPr lang="en-GB" sz="3400">
                <a:solidFill>
                  <a:schemeClr val="bg1"/>
                </a:solidFill>
                <a:ea typeface="+mj-lt"/>
                <a:cs typeface="+mj-lt"/>
              </a:rPr>
              <a:t>and presence on various music platforms? </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78493D0-153D-ADD3-BA11-3D2A826FF458}"/>
              </a:ext>
            </a:extLst>
          </p:cNvPr>
          <p:cNvSpPr>
            <a:spLocks noGrp="1"/>
          </p:cNvSpPr>
          <p:nvPr>
            <p:ph idx="1"/>
          </p:nvPr>
        </p:nvSpPr>
        <p:spPr>
          <a:xfrm>
            <a:off x="6096000" y="381935"/>
            <a:ext cx="4986955" cy="5974415"/>
          </a:xfrm>
        </p:spPr>
        <p:txBody>
          <a:bodyPr vert="horz" lIns="91440" tIns="45720" rIns="91440" bIns="45720" rtlCol="0" anchor="ctr">
            <a:normAutofit/>
          </a:bodyPr>
          <a:lstStyle/>
          <a:p>
            <a:r>
              <a:rPr lang="en-GB" sz="2400">
                <a:ea typeface="+mn-lt"/>
                <a:cs typeface="+mn-lt"/>
              </a:rPr>
              <a:t>Hypothesis: Songs released earlier in the year (considering month and day) are likely to have more streams on Spotify.</a:t>
            </a:r>
          </a:p>
          <a:p>
            <a:pPr lvl="1">
              <a:buFont typeface="Courier New" panose="020B0604020202020204" pitchFamily="34" charset="0"/>
              <a:buChar char="o"/>
            </a:pPr>
            <a:r>
              <a:rPr lang="en-GB">
                <a:ea typeface="+mn-lt"/>
                <a:cs typeface="+mn-lt"/>
              </a:rPr>
              <a:t>Why is this significant: Understanding how the timing of a song's release influences its popularity and performance on streaming platforms is crucial for the music industry. </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F293E5E-9D92-2D27-BB5E-79A236E7865B}"/>
              </a:ext>
            </a:extLst>
          </p:cNvPr>
          <p:cNvSpPr txBox="1"/>
          <p:nvPr/>
        </p:nvSpPr>
        <p:spPr>
          <a:xfrm>
            <a:off x="9506953" y="332873"/>
            <a:ext cx="18508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and Content: Jiya</a:t>
            </a:r>
          </a:p>
        </p:txBody>
      </p:sp>
    </p:spTree>
    <p:extLst>
      <p:ext uri="{BB962C8B-B14F-4D97-AF65-F5344CB8AC3E}">
        <p14:creationId xmlns:p14="http://schemas.microsoft.com/office/powerpoint/2010/main" val="1040290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4940-8016-6D09-02F8-484D4093EE64}"/>
              </a:ext>
            </a:extLst>
          </p:cNvPr>
          <p:cNvSpPr>
            <a:spLocks noGrp="1"/>
          </p:cNvSpPr>
          <p:nvPr>
            <p:ph type="title"/>
          </p:nvPr>
        </p:nvSpPr>
        <p:spPr>
          <a:xfrm>
            <a:off x="839788" y="457200"/>
            <a:ext cx="4214459" cy="1600200"/>
          </a:xfrm>
        </p:spPr>
        <p:txBody>
          <a:bodyPr vert="horz" lIns="91440" tIns="45720" rIns="91440" bIns="45720" rtlCol="0" anchor="b">
            <a:noAutofit/>
          </a:bodyPr>
          <a:lstStyle/>
          <a:p>
            <a:r>
              <a:rPr lang="en-US" sz="3600"/>
              <a:t>RQ1:</a:t>
            </a:r>
            <a:br>
              <a:rPr lang="en-US" sz="3600"/>
            </a:br>
            <a:r>
              <a:rPr lang="en-US" sz="3600"/>
              <a:t>Model Building (1)</a:t>
            </a:r>
          </a:p>
        </p:txBody>
      </p:sp>
      <p:sp>
        <p:nvSpPr>
          <p:cNvPr id="3" name="Content Placeholder 2">
            <a:extLst>
              <a:ext uri="{FF2B5EF4-FFF2-40B4-BE49-F238E27FC236}">
                <a16:creationId xmlns:a16="http://schemas.microsoft.com/office/drawing/2014/main" id="{95BD2A15-4480-C0C0-8C86-13DF078AD18E}"/>
              </a:ext>
            </a:extLst>
          </p:cNvPr>
          <p:cNvSpPr>
            <a:spLocks noGrp="1"/>
          </p:cNvSpPr>
          <p:nvPr>
            <p:ph idx="1"/>
          </p:nvPr>
        </p:nvSpPr>
        <p:spPr/>
        <p:txBody>
          <a:bodyPr vert="horz" lIns="91440" tIns="45720" rIns="91440" bIns="45720" rtlCol="0" anchor="t">
            <a:normAutofit/>
          </a:bodyPr>
          <a:lstStyle/>
          <a:p>
            <a:r>
              <a:rPr lang="en-US"/>
              <a:t>Before Box-Cox transformation, model has non-normal residuals</a:t>
            </a:r>
          </a:p>
          <a:p>
            <a:r>
              <a:rPr lang="en-US"/>
              <a:t>After Box-Cox residuals are normal.</a:t>
            </a:r>
          </a:p>
          <a:p>
            <a:endParaRPr lang="en-US"/>
          </a:p>
        </p:txBody>
      </p:sp>
      <p:sp>
        <p:nvSpPr>
          <p:cNvPr id="4" name="Text Placeholder 3">
            <a:extLst>
              <a:ext uri="{FF2B5EF4-FFF2-40B4-BE49-F238E27FC236}">
                <a16:creationId xmlns:a16="http://schemas.microsoft.com/office/drawing/2014/main" id="{C72DAB93-E67D-D2E0-6BD3-27896B17DF97}"/>
              </a:ext>
            </a:extLst>
          </p:cNvPr>
          <p:cNvSpPr>
            <a:spLocks noGrp="1"/>
          </p:cNvSpPr>
          <p:nvPr>
            <p:ph type="body" sz="half" idx="2"/>
          </p:nvPr>
        </p:nvSpPr>
        <p:spPr>
          <a:xfrm>
            <a:off x="839788" y="2057400"/>
            <a:ext cx="3932237" cy="1798758"/>
          </a:xfrm>
        </p:spPr>
        <p:txBody>
          <a:bodyPr vert="horz" lIns="91440" tIns="45720" rIns="91440" bIns="45720" rtlCol="0" anchor="t">
            <a:normAutofit/>
          </a:bodyPr>
          <a:lstStyle/>
          <a:p>
            <a:r>
              <a:rPr lang="en-US"/>
              <a:t>Y: </a:t>
            </a:r>
            <a:r>
              <a:rPr lang="en-US">
                <a:ea typeface="+mn-lt"/>
                <a:cs typeface="+mn-lt"/>
              </a:rPr>
              <a:t>Streams</a:t>
            </a:r>
          </a:p>
          <a:p>
            <a:r>
              <a:rPr lang="en-US"/>
              <a:t>X1:  Release Year </a:t>
            </a:r>
          </a:p>
          <a:p>
            <a:r>
              <a:rPr lang="en-US"/>
              <a:t>X2:  Release Month</a:t>
            </a:r>
          </a:p>
          <a:p>
            <a:r>
              <a:rPr lang="en-US"/>
              <a:t>X3:  Release Day</a:t>
            </a:r>
          </a:p>
          <a:p>
            <a:r>
              <a:rPr lang="en-US">
                <a:ea typeface="+mn-lt"/>
                <a:cs typeface="+mn-lt"/>
              </a:rPr>
              <a:t>X4: Spotify Chart </a:t>
            </a:r>
          </a:p>
        </p:txBody>
      </p:sp>
      <p:sp>
        <p:nvSpPr>
          <p:cNvPr id="8" name="TextBox 7">
            <a:extLst>
              <a:ext uri="{FF2B5EF4-FFF2-40B4-BE49-F238E27FC236}">
                <a16:creationId xmlns:a16="http://schemas.microsoft.com/office/drawing/2014/main" id="{0D90A2DA-328F-94C0-9C84-B41F68966B14}"/>
              </a:ext>
            </a:extLst>
          </p:cNvPr>
          <p:cNvSpPr txBox="1"/>
          <p:nvPr/>
        </p:nvSpPr>
        <p:spPr>
          <a:xfrm>
            <a:off x="2594314" y="6350000"/>
            <a:ext cx="18814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Before Box-Cox</a:t>
            </a:r>
          </a:p>
        </p:txBody>
      </p:sp>
      <p:sp>
        <p:nvSpPr>
          <p:cNvPr id="9" name="TextBox 8">
            <a:extLst>
              <a:ext uri="{FF2B5EF4-FFF2-40B4-BE49-F238E27FC236}">
                <a16:creationId xmlns:a16="http://schemas.microsoft.com/office/drawing/2014/main" id="{74773523-8B86-5538-329C-B32EAD02A780}"/>
              </a:ext>
            </a:extLst>
          </p:cNvPr>
          <p:cNvSpPr txBox="1"/>
          <p:nvPr/>
        </p:nvSpPr>
        <p:spPr>
          <a:xfrm>
            <a:off x="7823413" y="6350000"/>
            <a:ext cx="17215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After Box-Cox</a:t>
            </a:r>
          </a:p>
        </p:txBody>
      </p:sp>
      <p:sp>
        <p:nvSpPr>
          <p:cNvPr id="10" name="TextBox 9">
            <a:extLst>
              <a:ext uri="{FF2B5EF4-FFF2-40B4-BE49-F238E27FC236}">
                <a16:creationId xmlns:a16="http://schemas.microsoft.com/office/drawing/2014/main" id="{567FAE59-C782-CD69-C3C6-D0AD08D9AB6A}"/>
              </a:ext>
            </a:extLst>
          </p:cNvPr>
          <p:cNvSpPr txBox="1"/>
          <p:nvPr/>
        </p:nvSpPr>
        <p:spPr>
          <a:xfrm>
            <a:off x="9131300" y="3429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Formatting: Zach​</a:t>
            </a:r>
          </a:p>
          <a:p>
            <a:r>
              <a:rPr lang="en-US">
                <a:cs typeface="Segoe UI"/>
              </a:rPr>
              <a:t>Content: Jiya</a:t>
            </a:r>
          </a:p>
        </p:txBody>
      </p:sp>
      <p:pic>
        <p:nvPicPr>
          <p:cNvPr id="11" name="Content Placeholder 4" descr="A computer code with text&#10;&#10;Description automatically generated">
            <a:extLst>
              <a:ext uri="{FF2B5EF4-FFF2-40B4-BE49-F238E27FC236}">
                <a16:creationId xmlns:a16="http://schemas.microsoft.com/office/drawing/2014/main" id="{62073DC0-1CEC-1D9A-EB12-FC56643EEDED}"/>
              </a:ext>
            </a:extLst>
          </p:cNvPr>
          <p:cNvPicPr>
            <a:picLocks noChangeAspect="1"/>
          </p:cNvPicPr>
          <p:nvPr/>
        </p:nvPicPr>
        <p:blipFill rotWithShape="1">
          <a:blip r:embed="rId3"/>
          <a:srcRect t="351" r="39954" b="64211"/>
          <a:stretch/>
        </p:blipFill>
        <p:spPr>
          <a:xfrm>
            <a:off x="981973" y="4311393"/>
            <a:ext cx="5116819" cy="1966195"/>
          </a:xfrm>
          <a:prstGeom prst="rect">
            <a:avLst/>
          </a:prstGeom>
        </p:spPr>
      </p:pic>
      <p:pic>
        <p:nvPicPr>
          <p:cNvPr id="13" name="Content Placeholder 4" descr="A computer code with text&#10;&#10;Description automatically generated">
            <a:extLst>
              <a:ext uri="{FF2B5EF4-FFF2-40B4-BE49-F238E27FC236}">
                <a16:creationId xmlns:a16="http://schemas.microsoft.com/office/drawing/2014/main" id="{3FF16A1F-996D-15C8-12A0-C296C79DA0F5}"/>
              </a:ext>
            </a:extLst>
          </p:cNvPr>
          <p:cNvPicPr>
            <a:picLocks noChangeAspect="1"/>
          </p:cNvPicPr>
          <p:nvPr/>
        </p:nvPicPr>
        <p:blipFill rotWithShape="1">
          <a:blip r:embed="rId3"/>
          <a:srcRect l="-165" t="65066" r="44316" b="322"/>
          <a:stretch/>
        </p:blipFill>
        <p:spPr>
          <a:xfrm>
            <a:off x="6244088" y="4378393"/>
            <a:ext cx="4868980" cy="1971054"/>
          </a:xfrm>
          <a:prstGeom prst="rect">
            <a:avLst/>
          </a:prstGeom>
        </p:spPr>
      </p:pic>
      <p:sp>
        <p:nvSpPr>
          <p:cNvPr id="15" name="Rectangle 14">
            <a:extLst>
              <a:ext uri="{FF2B5EF4-FFF2-40B4-BE49-F238E27FC236}">
                <a16:creationId xmlns:a16="http://schemas.microsoft.com/office/drawing/2014/main" id="{A82FF640-2639-9D5D-CAA7-29E27582B9F4}"/>
              </a:ext>
            </a:extLst>
          </p:cNvPr>
          <p:cNvSpPr/>
          <p:nvPr/>
        </p:nvSpPr>
        <p:spPr>
          <a:xfrm>
            <a:off x="2661219" y="5859477"/>
            <a:ext cx="2357886" cy="28754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5CF4E284-2754-C3BF-1A3B-F22FDA9A478D}"/>
              </a:ext>
            </a:extLst>
          </p:cNvPr>
          <p:cNvSpPr/>
          <p:nvPr/>
        </p:nvSpPr>
        <p:spPr>
          <a:xfrm>
            <a:off x="8038351" y="5916987"/>
            <a:ext cx="2329131" cy="28754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8459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B2BF-5B34-66BB-66D3-9E3769F5E1A9}"/>
              </a:ext>
            </a:extLst>
          </p:cNvPr>
          <p:cNvSpPr>
            <a:spLocks noGrp="1"/>
          </p:cNvSpPr>
          <p:nvPr>
            <p:ph type="title"/>
          </p:nvPr>
        </p:nvSpPr>
        <p:spPr/>
        <p:txBody>
          <a:bodyPr/>
          <a:lstStyle/>
          <a:p>
            <a:r>
              <a:rPr lang="en-US"/>
              <a:t>RQ1: Model Building (2)</a:t>
            </a:r>
          </a:p>
        </p:txBody>
      </p:sp>
      <p:sp>
        <p:nvSpPr>
          <p:cNvPr id="3" name="Content Placeholder 2">
            <a:extLst>
              <a:ext uri="{FF2B5EF4-FFF2-40B4-BE49-F238E27FC236}">
                <a16:creationId xmlns:a16="http://schemas.microsoft.com/office/drawing/2014/main" id="{579B0AE0-D92F-070E-F12F-4371EF46F5C6}"/>
              </a:ext>
            </a:extLst>
          </p:cNvPr>
          <p:cNvSpPr>
            <a:spLocks noGrp="1"/>
          </p:cNvSpPr>
          <p:nvPr>
            <p:ph sz="half" idx="1"/>
          </p:nvPr>
        </p:nvSpPr>
        <p:spPr>
          <a:xfrm>
            <a:off x="838200" y="1825625"/>
            <a:ext cx="5181600" cy="4859338"/>
          </a:xfrm>
        </p:spPr>
        <p:txBody>
          <a:bodyPr vert="horz" lIns="91440" tIns="45720" rIns="91440" bIns="45720" rtlCol="0" anchor="t">
            <a:normAutofit fontScale="85000" lnSpcReduction="20000"/>
          </a:bodyPr>
          <a:lstStyle/>
          <a:p>
            <a:r>
              <a:rPr lang="en-US" sz="2600"/>
              <a:t>18 influential points</a:t>
            </a:r>
          </a:p>
          <a:p>
            <a:r>
              <a:rPr lang="en-US" sz="2600"/>
              <a:t>No major multicollinearity issues</a:t>
            </a:r>
            <a:br>
              <a:rPr lang="en-US" sz="2600"/>
            </a:br>
            <a:endParaRPr lang="en-US" sz="2600"/>
          </a:p>
          <a:p>
            <a:endParaRPr lang="en-US" sz="2600"/>
          </a:p>
          <a:p>
            <a:pPr marL="0" indent="0">
              <a:buNone/>
            </a:pPr>
            <a:endParaRPr lang="en-US" sz="2600"/>
          </a:p>
          <a:p>
            <a:r>
              <a:rPr lang="en-US" sz="2600"/>
              <a:t>Model Selection: </a:t>
            </a:r>
          </a:p>
          <a:p>
            <a:r>
              <a:rPr lang="en-US" sz="2600">
                <a:ea typeface="+mn-lt"/>
                <a:cs typeface="+mn-lt"/>
              </a:rPr>
              <a:t>The stepwise regression using the Bayesian Information Criterion (BIC) for model selection resulted in a model with three predictor variables: release year, release day, and Spotify chart presence. </a:t>
            </a:r>
            <a:endParaRPr lang="en-US" sz="2600"/>
          </a:p>
        </p:txBody>
      </p:sp>
      <p:pic>
        <p:nvPicPr>
          <p:cNvPr id="8" name="Picture 7">
            <a:extLst>
              <a:ext uri="{FF2B5EF4-FFF2-40B4-BE49-F238E27FC236}">
                <a16:creationId xmlns:a16="http://schemas.microsoft.com/office/drawing/2014/main" id="{71AEDF88-2F0F-1C04-E0F3-4531DA7C696F}"/>
              </a:ext>
            </a:extLst>
          </p:cNvPr>
          <p:cNvPicPr>
            <a:picLocks noChangeAspect="1"/>
          </p:cNvPicPr>
          <p:nvPr/>
        </p:nvPicPr>
        <p:blipFill>
          <a:blip r:embed="rId3"/>
          <a:stretch>
            <a:fillRect/>
          </a:stretch>
        </p:blipFill>
        <p:spPr>
          <a:xfrm>
            <a:off x="1044807" y="2550229"/>
            <a:ext cx="5245939" cy="915478"/>
          </a:xfrm>
          <a:prstGeom prst="rect">
            <a:avLst/>
          </a:prstGeom>
        </p:spPr>
      </p:pic>
      <p:pic>
        <p:nvPicPr>
          <p:cNvPr id="11" name="Content Placeholder 10" descr="A screenshot of a computer code&#10;&#10;Description automatically generated">
            <a:extLst>
              <a:ext uri="{FF2B5EF4-FFF2-40B4-BE49-F238E27FC236}">
                <a16:creationId xmlns:a16="http://schemas.microsoft.com/office/drawing/2014/main" id="{C9A31988-2759-26B3-8C1F-AE38B6DBF70D}"/>
              </a:ext>
            </a:extLst>
          </p:cNvPr>
          <p:cNvPicPr>
            <a:picLocks noGrp="1" noChangeAspect="1"/>
          </p:cNvPicPr>
          <p:nvPr>
            <p:ph sz="half" idx="2"/>
          </p:nvPr>
        </p:nvPicPr>
        <p:blipFill>
          <a:blip r:embed="rId4"/>
          <a:stretch>
            <a:fillRect/>
          </a:stretch>
        </p:blipFill>
        <p:spPr>
          <a:xfrm>
            <a:off x="6287713" y="1368800"/>
            <a:ext cx="5813214" cy="5236232"/>
          </a:xfrm>
        </p:spPr>
      </p:pic>
      <p:sp>
        <p:nvSpPr>
          <p:cNvPr id="12" name="Rectangle 11">
            <a:extLst>
              <a:ext uri="{FF2B5EF4-FFF2-40B4-BE49-F238E27FC236}">
                <a16:creationId xmlns:a16="http://schemas.microsoft.com/office/drawing/2014/main" id="{328A1EEA-6AED-63C1-8EF7-D98E95EB5588}"/>
              </a:ext>
            </a:extLst>
          </p:cNvPr>
          <p:cNvSpPr/>
          <p:nvPr/>
        </p:nvSpPr>
        <p:spPr>
          <a:xfrm>
            <a:off x="7634941" y="4153646"/>
            <a:ext cx="1117919" cy="100641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35111BCB-BF14-28C5-2FD5-645E4FF61D4B}"/>
              </a:ext>
            </a:extLst>
          </p:cNvPr>
          <p:cNvSpPr txBox="1"/>
          <p:nvPr/>
        </p:nvSpPr>
        <p:spPr>
          <a:xfrm>
            <a:off x="9506953" y="332873"/>
            <a:ext cx="18508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and Content: Jiya</a:t>
            </a:r>
          </a:p>
        </p:txBody>
      </p:sp>
    </p:spTree>
    <p:extLst>
      <p:ext uri="{BB962C8B-B14F-4D97-AF65-F5344CB8AC3E}">
        <p14:creationId xmlns:p14="http://schemas.microsoft.com/office/powerpoint/2010/main" val="2493911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F9E4-4FED-424D-F88C-CCC800D7B322}"/>
              </a:ext>
            </a:extLst>
          </p:cNvPr>
          <p:cNvSpPr>
            <a:spLocks noGrp="1"/>
          </p:cNvSpPr>
          <p:nvPr>
            <p:ph type="title"/>
          </p:nvPr>
        </p:nvSpPr>
        <p:spPr>
          <a:xfrm>
            <a:off x="781173" y="447430"/>
            <a:ext cx="4924274" cy="867508"/>
          </a:xfrm>
        </p:spPr>
        <p:txBody>
          <a:bodyPr>
            <a:normAutofit fontScale="90000"/>
          </a:bodyPr>
          <a:lstStyle/>
          <a:p>
            <a:r>
              <a:rPr lang="en-US" sz="5400"/>
              <a:t>RQ1 Results (1)</a:t>
            </a:r>
          </a:p>
        </p:txBody>
      </p:sp>
      <p:sp>
        <p:nvSpPr>
          <p:cNvPr id="6" name="TextBox 5">
            <a:extLst>
              <a:ext uri="{FF2B5EF4-FFF2-40B4-BE49-F238E27FC236}">
                <a16:creationId xmlns:a16="http://schemas.microsoft.com/office/drawing/2014/main" id="{F24A2253-DB08-297D-4239-F3ED8D43DC66}"/>
              </a:ext>
            </a:extLst>
          </p:cNvPr>
          <p:cNvSpPr txBox="1"/>
          <p:nvPr/>
        </p:nvSpPr>
        <p:spPr>
          <a:xfrm>
            <a:off x="9506953" y="332873"/>
            <a:ext cx="18508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Formatting and Content: Jiya</a:t>
            </a:r>
          </a:p>
        </p:txBody>
      </p:sp>
      <p:pic>
        <p:nvPicPr>
          <p:cNvPr id="9" name="Content Placeholder 8" descr="A close up of a white background&#10;&#10;Description automatically generated">
            <a:extLst>
              <a:ext uri="{FF2B5EF4-FFF2-40B4-BE49-F238E27FC236}">
                <a16:creationId xmlns:a16="http://schemas.microsoft.com/office/drawing/2014/main" id="{299642F0-79DC-1657-2D7E-12038EBC7477}"/>
              </a:ext>
            </a:extLst>
          </p:cNvPr>
          <p:cNvPicPr>
            <a:picLocks noGrp="1" noChangeAspect="1"/>
          </p:cNvPicPr>
          <p:nvPr>
            <p:ph idx="1"/>
          </p:nvPr>
        </p:nvPicPr>
        <p:blipFill rotWithShape="1">
          <a:blip r:embed="rId3"/>
          <a:srcRect r="-725" b="10784"/>
          <a:stretch/>
        </p:blipFill>
        <p:spPr>
          <a:xfrm>
            <a:off x="833346" y="1366426"/>
            <a:ext cx="11121888" cy="2066232"/>
          </a:xfrm>
        </p:spPr>
      </p:pic>
      <p:pic>
        <p:nvPicPr>
          <p:cNvPr id="10" name="Picture 9" descr="A close-up of a sign&#10;&#10;Description automatically generated">
            <a:extLst>
              <a:ext uri="{FF2B5EF4-FFF2-40B4-BE49-F238E27FC236}">
                <a16:creationId xmlns:a16="http://schemas.microsoft.com/office/drawing/2014/main" id="{1EF9FA45-6467-2F97-26DD-B6353B0861C3}"/>
              </a:ext>
            </a:extLst>
          </p:cNvPr>
          <p:cNvPicPr>
            <a:picLocks noChangeAspect="1"/>
          </p:cNvPicPr>
          <p:nvPr/>
        </p:nvPicPr>
        <p:blipFill>
          <a:blip r:embed="rId4"/>
          <a:stretch>
            <a:fillRect/>
          </a:stretch>
        </p:blipFill>
        <p:spPr>
          <a:xfrm>
            <a:off x="831205" y="3533263"/>
            <a:ext cx="10841751" cy="1217921"/>
          </a:xfrm>
          <a:prstGeom prst="rect">
            <a:avLst/>
          </a:prstGeom>
        </p:spPr>
      </p:pic>
      <p:pic>
        <p:nvPicPr>
          <p:cNvPr id="11" name="Picture 10" descr="A close-up of a white background&#10;&#10;Description automatically generated">
            <a:extLst>
              <a:ext uri="{FF2B5EF4-FFF2-40B4-BE49-F238E27FC236}">
                <a16:creationId xmlns:a16="http://schemas.microsoft.com/office/drawing/2014/main" id="{9529238B-38C2-E846-8735-72F13D34EE65}"/>
              </a:ext>
            </a:extLst>
          </p:cNvPr>
          <p:cNvPicPr>
            <a:picLocks noChangeAspect="1"/>
          </p:cNvPicPr>
          <p:nvPr/>
        </p:nvPicPr>
        <p:blipFill>
          <a:blip r:embed="rId5"/>
          <a:stretch>
            <a:fillRect/>
          </a:stretch>
        </p:blipFill>
        <p:spPr>
          <a:xfrm>
            <a:off x="829733" y="4921377"/>
            <a:ext cx="10909484" cy="1779401"/>
          </a:xfrm>
          <a:prstGeom prst="rect">
            <a:avLst/>
          </a:prstGeom>
        </p:spPr>
      </p:pic>
    </p:spTree>
    <p:extLst>
      <p:ext uri="{BB962C8B-B14F-4D97-AF65-F5344CB8AC3E}">
        <p14:creationId xmlns:p14="http://schemas.microsoft.com/office/powerpoint/2010/main" val="1144011172"/>
      </p:ext>
    </p:extLst>
  </p:cSld>
  <p:clrMapOvr>
    <a:masterClrMapping/>
  </p:clrMapOvr>
</p:sld>
</file>

<file path=ppt/theme/theme1.xml><?xml version="1.0" encoding="utf-8"?>
<a:theme xmlns:a="http://schemas.openxmlformats.org/drawingml/2006/main" name="GradientVTI">
  <a:themeElements>
    <a:clrScheme name="Office Them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26</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GradientVTI</vt:lpstr>
      <vt:lpstr>STAT512 Group 14 Final Presentation</vt:lpstr>
      <vt:lpstr>Our Data:  Most Streamed Spotify Songs of 2023</vt:lpstr>
      <vt:lpstr>Project background</vt:lpstr>
      <vt:lpstr>Our Research Questions (1):</vt:lpstr>
      <vt:lpstr>Our Research Questions (2):</vt:lpstr>
      <vt:lpstr>RQ1: How does the release timing of a song (year, month, and day) impact its streaming statistics and presence on various music platforms? </vt:lpstr>
      <vt:lpstr>RQ1: Model Building (1)</vt:lpstr>
      <vt:lpstr>RQ1: Model Building (2)</vt:lpstr>
      <vt:lpstr>RQ1 Results (1)</vt:lpstr>
      <vt:lpstr>RQ1 Results (2)</vt:lpstr>
      <vt:lpstr>RQ1 Results (3)</vt:lpstr>
      <vt:lpstr>RQ2: How do the audio attributes of a song (beats per minute, mode, energy, and danceability) influence its ranking on Spotify charts?  </vt:lpstr>
      <vt:lpstr>RQ2: Model Building</vt:lpstr>
      <vt:lpstr>RQ2: Model Selection</vt:lpstr>
      <vt:lpstr>RQ2: Remedial Measures</vt:lpstr>
      <vt:lpstr>RQ2: Conclusion</vt:lpstr>
      <vt:lpstr>RQ3: </vt:lpstr>
      <vt:lpstr>RQ3: Model Building (1)</vt:lpstr>
      <vt:lpstr>RQ3: Model Building (2)</vt:lpstr>
      <vt:lpstr>RQ3 Results</vt:lpstr>
      <vt:lpstr>RQ3: Validation</vt:lpstr>
      <vt:lpstr>RQ4: </vt:lpstr>
      <vt:lpstr>RQ4: Model Building (1)</vt:lpstr>
      <vt:lpstr>RQ4: Model Building (2)</vt:lpstr>
      <vt:lpstr>RQ4: Validation</vt:lpstr>
      <vt:lpstr>RQ4 Results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2023-11-24T20:38:23Z</dcterms:created>
  <dcterms:modified xsi:type="dcterms:W3CDTF">2023-12-07T20:30:17Z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2023-11-24T20:38:26Z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002978b3-caf3-4bb9-8044-17f64fd17470</vt:lpwstr>
  </property>
  <property fmtid="{D5CDD505-2E9C-101B-9397-08002B2CF9AE}" pid="8" name="MSIP_Label_4044bd30-2ed7-4c9d-9d12-46200872a97b_ContentBits">
    <vt:lpwstr>0</vt:lpwstr>
  </property>
</Properties>
</file>