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4" r:id="rId8"/>
    <p:sldId id="262"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F6BA7E-40F0-4A7A-BC2C-04AE8203CCA4}">
          <p14:sldIdLst>
            <p14:sldId id="256"/>
            <p14:sldId id="257"/>
            <p14:sldId id="258"/>
            <p14:sldId id="259"/>
            <p14:sldId id="260"/>
            <p14:sldId id="261"/>
            <p14:sldId id="264"/>
            <p14:sldId id="262"/>
            <p14:sldId id="265"/>
            <p14:sldId id="266"/>
            <p14:sldId id="267"/>
          </p14:sldIdLst>
        </p14:section>
        <p14:section name="Python Implementation" id="{A3C063A8-412A-4A01-9730-DAB1AA1FBE8D}">
          <p14:sldIdLst>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501" autoAdjust="0"/>
  </p:normalViewPr>
  <p:slideViewPr>
    <p:cSldViewPr snapToGrid="0">
      <p:cViewPr varScale="1">
        <p:scale>
          <a:sx n="85" d="100"/>
          <a:sy n="85" d="100"/>
        </p:scale>
        <p:origin x="15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9E4A02-4718-41F2-8C35-6507BDCA26A7}" type="datetimeFigureOut">
              <a:rPr lang="en-AU" smtClean="0"/>
              <a:t>12/05/2021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228E6-9DD3-414B-B2CF-40D67ED2544F}" type="slidenum">
              <a:rPr lang="en-AU" smtClean="0"/>
              <a:t>‹#›</a:t>
            </a:fld>
            <a:endParaRPr lang="en-AU"/>
          </a:p>
        </p:txBody>
      </p:sp>
    </p:spTree>
    <p:extLst>
      <p:ext uri="{BB962C8B-B14F-4D97-AF65-F5344CB8AC3E}">
        <p14:creationId xmlns:p14="http://schemas.microsoft.com/office/powerpoint/2010/main" val="684155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concept that you will meet time and time again in any discussion of cybersecurity is the concept of a hash. These long strings of apparently random numbers and letters are generated and used in several important ways. Some legacy AV solutions rely on them almost exclusively for detection purposes, but even though that is a rather limited and easily defeated way to detect modern malware, hashes still have great value for establishing identity and are used in many different ways. In this post, we’ll take a look at some of those as we explore what a hash is and how it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8F228E6-9DD3-414B-B2CF-40D67ED2544F}" type="slidenum">
              <a:rPr lang="en-AU" smtClean="0"/>
              <a:t>4</a:t>
            </a:fld>
            <a:endParaRPr lang="en-AU"/>
          </a:p>
        </p:txBody>
      </p:sp>
    </p:spTree>
    <p:extLst>
      <p:ext uri="{BB962C8B-B14F-4D97-AF65-F5344CB8AC3E}">
        <p14:creationId xmlns:p14="http://schemas.microsoft.com/office/powerpoint/2010/main" val="2498351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 hash and how does it 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0" dirty="0">
                <a:effectLst/>
              </a:rPr>
              <a:t>Hashes are the output of a hashing algorithm like MD5 (Message Digest 5) or SHA (Secure Hash Algorithm). These algorithms essentially aim to produce a unique, fixed-length string – the hash value, or “message digest” – for any given piece of data or “message”. As every file on a computer is, ultimately, just data that can be represented in binary form, a hashing algorithm can take that data and run a complex calculation on it and output a fixed-length string as the result of the calculation. The result is the file’s hash value or message digest. </a:t>
            </a:r>
            <a:endParaRPr lang="en-US" dirty="0"/>
          </a:p>
          <a:p>
            <a:r>
              <a:rPr lang="en-US" b="0" dirty="0">
                <a:effectLst/>
              </a:rPr>
              <a:t>To calculate a file’s hash in Windows 10, use PowerShell’s built in Get-</a:t>
            </a:r>
            <a:r>
              <a:rPr lang="en-US" b="0" dirty="0" err="1">
                <a:effectLst/>
              </a:rPr>
              <a:t>FileHash</a:t>
            </a:r>
            <a:r>
              <a:rPr lang="en-US" b="0" dirty="0">
                <a:effectLst/>
              </a:rPr>
              <a:t> cmdlet and feed it the path to a file whose hash value you want to produce. By default, it will use the SHA-2 256 algorithm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r>
              <a:rPr lang="en-US" b="0" dirty="0">
                <a:effectLst/>
              </a:rPr>
              <a:t>You can change to another algorithm by specifying it after the </a:t>
            </a:r>
            <a:r>
              <a:rPr lang="en-US" b="0" dirty="0" err="1">
                <a:effectLst/>
              </a:rPr>
              <a:t>filepath</a:t>
            </a:r>
            <a:r>
              <a:rPr lang="en-US" b="0" dirty="0">
                <a:effectLst/>
              </a:rPr>
              <a:t> with the -Algorithm switch. Passing the result to Format-List also gives a more reader-friendly output:</a:t>
            </a:r>
            <a:endParaRPr lang="en-AU" dirty="0"/>
          </a:p>
          <a:p>
            <a:endParaRPr lang="en-AU" dirty="0"/>
          </a:p>
        </p:txBody>
      </p:sp>
      <p:sp>
        <p:nvSpPr>
          <p:cNvPr id="4" name="Slide Number Placeholder 3"/>
          <p:cNvSpPr>
            <a:spLocks noGrp="1"/>
          </p:cNvSpPr>
          <p:nvPr>
            <p:ph type="sldNum" sz="quarter" idx="5"/>
          </p:nvPr>
        </p:nvSpPr>
        <p:spPr/>
        <p:txBody>
          <a:bodyPr/>
          <a:lstStyle/>
          <a:p>
            <a:fld id="{78F228E6-9DD3-414B-B2CF-40D67ED2544F}" type="slidenum">
              <a:rPr lang="en-AU" smtClean="0"/>
              <a:t>5</a:t>
            </a:fld>
            <a:endParaRPr lang="en-AU"/>
          </a:p>
        </p:txBody>
      </p:sp>
    </p:spTree>
    <p:extLst>
      <p:ext uri="{BB962C8B-B14F-4D97-AF65-F5344CB8AC3E}">
        <p14:creationId xmlns:p14="http://schemas.microsoft.com/office/powerpoint/2010/main" val="3386230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Hashes cannot be reversed, so simply knowing the result of a file’s hash from a hashing algorithm does not allow you to reconstruct the file’s contents. What it does allow you to do, however, is determine whether two files are identical or not without knowing anything about their contents.</a:t>
            </a:r>
          </a:p>
          <a:p>
            <a:endParaRPr lang="en-US" dirty="0"/>
          </a:p>
          <a:p>
            <a:r>
              <a:rPr lang="en-US" dirty="0"/>
              <a:t>For this reason, the idea that the result is unique is fundamental to the whole concept of hashes. If two different files could produce the same digest, we would have a “collision”, and we would not be able to use the hash as a reliable identifier for that file.</a:t>
            </a:r>
          </a:p>
          <a:p>
            <a:endParaRPr lang="en-US" dirty="0"/>
          </a:p>
          <a:p>
            <a:r>
              <a:rPr lang="en-US" dirty="0"/>
              <a:t>The possibility of producing a collision is small, but not unheard of, and is the reason why more secure algorithms like SHA-2 have replaced SHA-1 and MD5. For example, the contents of the following two files, ship.jpg and plane.jpg are clearly different, as a simple visual inspection shows, so they should produce different message digests.</a:t>
            </a:r>
          </a:p>
          <a:p>
            <a:endParaRPr lang="en-US" dirty="0"/>
          </a:p>
          <a:p>
            <a:r>
              <a:rPr lang="en-US" b="0" dirty="0">
                <a:effectLst/>
              </a:rPr>
              <a:t>However, when we calculate the value with MD5 we get a collision, falsely indicating that the files are identical. Here the output is from the command line on macOS using the </a:t>
            </a:r>
            <a:r>
              <a:rPr lang="en-US" b="0" dirty="0" err="1">
                <a:effectLst/>
              </a:rPr>
              <a:t>Terminal.app</a:t>
            </a:r>
            <a:r>
              <a:rPr lang="en-US" b="0" dirty="0">
                <a:effectLst/>
              </a:rPr>
              <a:t>, but you can see that the ship.jpg hash value is the same as we got from PowerShell earlier:</a:t>
            </a:r>
          </a:p>
          <a:p>
            <a:endParaRPr lang="en-US" b="0" dirty="0">
              <a:effectLst/>
            </a:endParaRPr>
          </a:p>
          <a:p>
            <a:r>
              <a:rPr lang="en-US" b="0" dirty="0">
                <a:effectLst/>
              </a:rPr>
              <a:t>Let’s calculate the hash value with SHA-2 256. Now, we get a more accurate result indicating the files are indeed different as expected:</a:t>
            </a:r>
            <a:endParaRPr lang="en-AU" dirty="0"/>
          </a:p>
        </p:txBody>
      </p:sp>
      <p:sp>
        <p:nvSpPr>
          <p:cNvPr id="4" name="Slide Number Placeholder 3"/>
          <p:cNvSpPr>
            <a:spLocks noGrp="1"/>
          </p:cNvSpPr>
          <p:nvPr>
            <p:ph type="sldNum" sz="quarter" idx="5"/>
          </p:nvPr>
        </p:nvSpPr>
        <p:spPr/>
        <p:txBody>
          <a:bodyPr/>
          <a:lstStyle/>
          <a:p>
            <a:fld id="{78F228E6-9DD3-414B-B2CF-40D67ED2544F}" type="slidenum">
              <a:rPr lang="en-AU" smtClean="0"/>
              <a:t>6</a:t>
            </a:fld>
            <a:endParaRPr lang="en-AU"/>
          </a:p>
        </p:txBody>
      </p:sp>
    </p:spTree>
    <p:extLst>
      <p:ext uri="{BB962C8B-B14F-4D97-AF65-F5344CB8AC3E}">
        <p14:creationId xmlns:p14="http://schemas.microsoft.com/office/powerpoint/2010/main" val="3586712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a unique identifier for a file, we can use this information in a number of ways. Some legacy AV solutions rely entirely on hash values to determine if a file is malicious or not, without examining the file’s contents or </a:t>
            </a:r>
            <a:r>
              <a:rPr lang="en-US" dirty="0" err="1"/>
              <a:t>behaviour</a:t>
            </a:r>
            <a:r>
              <a:rPr lang="en-US" dirty="0"/>
              <a:t>. They do this by keeping an internal database of hash values belonging to known malware. On scanning a system, the AV engine calculates a hash value for each executable file on the user’s machine and tests to see if there is a match in its database.</a:t>
            </a:r>
          </a:p>
          <a:p>
            <a:endParaRPr lang="en-US" dirty="0"/>
          </a:p>
          <a:p>
            <a:r>
              <a:rPr lang="en-US" dirty="0"/>
              <a:t>This must have seemed like a neat solution in the early days of cyber security, but it’s not hard to see the flaws in relying on hash values given hindsight.</a:t>
            </a:r>
          </a:p>
          <a:p>
            <a:endParaRPr lang="en-US" dirty="0"/>
          </a:p>
          <a:p>
            <a:r>
              <a:rPr lang="en-US" dirty="0"/>
              <a:t>First, as the number of malware samples has exploded, keeping up a database of signatures has become a task that simply doesn’t scale. It has been estimated that there are upwards of 500,000 unique malware samples appearing every day. That’s very likely due in large part to malware authors realizing that they can fool AV engines that rely on hashes into not recognizing a sample very easily. All the attacker has to do is add an extra byte to the end of a file and it will produce a different hash.</a:t>
            </a:r>
            <a:endParaRPr lang="en-AU" dirty="0"/>
          </a:p>
        </p:txBody>
      </p:sp>
      <p:sp>
        <p:nvSpPr>
          <p:cNvPr id="4" name="Slide Number Placeholder 3"/>
          <p:cNvSpPr>
            <a:spLocks noGrp="1"/>
          </p:cNvSpPr>
          <p:nvPr>
            <p:ph type="sldNum" sz="quarter" idx="5"/>
          </p:nvPr>
        </p:nvSpPr>
        <p:spPr/>
        <p:txBody>
          <a:bodyPr/>
          <a:lstStyle/>
          <a:p>
            <a:fld id="{78F228E6-9DD3-414B-B2CF-40D67ED2544F}" type="slidenum">
              <a:rPr lang="en-AU" smtClean="0"/>
              <a:t>8</a:t>
            </a:fld>
            <a:endParaRPr lang="en-AU"/>
          </a:p>
        </p:txBody>
      </p:sp>
    </p:spTree>
    <p:extLst>
      <p:ext uri="{BB962C8B-B14F-4D97-AF65-F5344CB8AC3E}">
        <p14:creationId xmlns:p14="http://schemas.microsoft.com/office/powerpoint/2010/main" val="4111220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such a simple process that malware authors can automate the process such that the same URL will deliver the same malware to victims with a different hash every few seconds.</a:t>
            </a:r>
          </a:p>
          <a:p>
            <a:r>
              <a:rPr lang="en-US" dirty="0"/>
              <a:t>Second, the flaw in legacy AV has always been that detection requires foreknowledge of the threat, so by-design an anti-malware solution that relies on a database of known hash values is always one-step behind the next attack. </a:t>
            </a:r>
          </a:p>
          <a:p>
            <a:r>
              <a:rPr lang="en-US" dirty="0"/>
              <a:t>The answer to that, of course, is a security solution that leverages behavioral AI and which takes a defense-in-depth approach.</a:t>
            </a:r>
          </a:p>
          <a:p>
            <a:r>
              <a:rPr lang="en-US" dirty="0"/>
              <a:t>However, that doesn’t mean hash values have no value! On the contrary, being able to identify a file uniquely still has important benefits. You will see hash values provided in digital signatures and certificates in many contexts such as code signing and SSL to help establish that a file, website or download is genuine. </a:t>
            </a:r>
          </a:p>
          <a:p>
            <a:endParaRPr lang="en-US" dirty="0"/>
          </a:p>
          <a:p>
            <a:r>
              <a:rPr lang="en-US" dirty="0"/>
              <a:t>Hash values are also a great aid to security researchers, SOC teams, malware hunters, and reverse engineers. One of the most common uses of hashes that you’ll see in many technical reports here on </a:t>
            </a:r>
            <a:r>
              <a:rPr lang="en-US" dirty="0" err="1"/>
              <a:t>SentinelOne</a:t>
            </a:r>
            <a:r>
              <a:rPr lang="en-US" dirty="0"/>
              <a:t> and elsewhere is to share Indicators of Compromise. Using hash values, researchers can reference malware samples and share them with others through malware repositories like </a:t>
            </a:r>
            <a:r>
              <a:rPr lang="en-US" dirty="0" err="1"/>
              <a:t>VirusTotal</a:t>
            </a:r>
            <a:r>
              <a:rPr lang="en-US" dirty="0"/>
              <a:t>, </a:t>
            </a:r>
            <a:r>
              <a:rPr lang="en-US" dirty="0" err="1"/>
              <a:t>VirusBay</a:t>
            </a:r>
            <a:r>
              <a:rPr lang="en-US" dirty="0"/>
              <a:t>, </a:t>
            </a:r>
            <a:r>
              <a:rPr lang="en-US" dirty="0" err="1"/>
              <a:t>Malpedia</a:t>
            </a:r>
            <a:r>
              <a:rPr lang="en-US" dirty="0"/>
              <a:t> and </a:t>
            </a:r>
            <a:r>
              <a:rPr lang="en-US" dirty="0" err="1"/>
              <a:t>MalShare</a:t>
            </a:r>
            <a:r>
              <a:rPr lang="en-US" dirty="0"/>
              <a:t>. </a:t>
            </a:r>
            <a:endParaRPr lang="en-AU" dirty="0"/>
          </a:p>
        </p:txBody>
      </p:sp>
      <p:sp>
        <p:nvSpPr>
          <p:cNvPr id="4" name="Slide Number Placeholder 3"/>
          <p:cNvSpPr>
            <a:spLocks noGrp="1"/>
          </p:cNvSpPr>
          <p:nvPr>
            <p:ph type="sldNum" sz="quarter" idx="5"/>
          </p:nvPr>
        </p:nvSpPr>
        <p:spPr/>
        <p:txBody>
          <a:bodyPr/>
          <a:lstStyle/>
          <a:p>
            <a:fld id="{78F228E6-9DD3-414B-B2CF-40D67ED2544F}" type="slidenum">
              <a:rPr lang="en-AU" smtClean="0"/>
              <a:t>9</a:t>
            </a:fld>
            <a:endParaRPr lang="en-AU"/>
          </a:p>
        </p:txBody>
      </p:sp>
    </p:spTree>
    <p:extLst>
      <p:ext uri="{BB962C8B-B14F-4D97-AF65-F5344CB8AC3E}">
        <p14:creationId xmlns:p14="http://schemas.microsoft.com/office/powerpoint/2010/main" val="3559643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effectLst/>
              </a:rPr>
              <a:t>Threat hunting is also made easier thanks to hash values. Let’s take a look at an example of how an IT admin could search for threats across their fleet using hash values in the </a:t>
            </a:r>
            <a:r>
              <a:rPr lang="en-US" b="0" dirty="0" err="1">
                <a:effectLst/>
              </a:rPr>
              <a:t>SentinelOne</a:t>
            </a:r>
            <a:r>
              <a:rPr lang="en-US" b="0" dirty="0">
                <a:effectLst/>
              </a:rPr>
              <a:t> management console.</a:t>
            </a:r>
            <a:endParaRPr lang="en-US" dirty="0"/>
          </a:p>
          <a:p>
            <a:r>
              <a:rPr lang="en-US" b="0" dirty="0">
                <a:effectLst/>
              </a:rPr>
              <a:t>Hashes are really helpful when you identify a threat on one machine and want to query your entire network for existence of that file. </a:t>
            </a:r>
            <a:endParaRPr lang="en-US" dirty="0"/>
          </a:p>
          <a:p>
            <a:endParaRPr lang="en-AU" dirty="0"/>
          </a:p>
        </p:txBody>
      </p:sp>
      <p:sp>
        <p:nvSpPr>
          <p:cNvPr id="4" name="Slide Number Placeholder 3"/>
          <p:cNvSpPr>
            <a:spLocks noGrp="1"/>
          </p:cNvSpPr>
          <p:nvPr>
            <p:ph type="sldNum" sz="quarter" idx="5"/>
          </p:nvPr>
        </p:nvSpPr>
        <p:spPr/>
        <p:txBody>
          <a:bodyPr/>
          <a:lstStyle/>
          <a:p>
            <a:fld id="{78F228E6-9DD3-414B-B2CF-40D67ED2544F}" type="slidenum">
              <a:rPr lang="en-AU" smtClean="0"/>
              <a:t>10</a:t>
            </a:fld>
            <a:endParaRPr lang="en-AU"/>
          </a:p>
        </p:txBody>
      </p:sp>
    </p:spTree>
    <p:extLst>
      <p:ext uri="{BB962C8B-B14F-4D97-AF65-F5344CB8AC3E}">
        <p14:creationId xmlns:p14="http://schemas.microsoft.com/office/powerpoint/2010/main" val="1266916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effectLst/>
              </a:rPr>
              <a:t>Hashes are a fundamental tool in computer security as they can reliably tell us when two files are identical, so long as we use secure hashing algorithms that avoid collisions. Even so, as we have seen above, two files can have the same </a:t>
            </a:r>
            <a:r>
              <a:rPr lang="en-US" b="0" dirty="0" err="1">
                <a:effectLst/>
              </a:rPr>
              <a:t>behaviour</a:t>
            </a:r>
            <a:r>
              <a:rPr lang="en-US" b="0" dirty="0">
                <a:effectLst/>
              </a:rPr>
              <a:t> and functionality without necessarily having the same hash, so relying on hash identity for AV detection is a flawed approach.</a:t>
            </a:r>
            <a:endParaRPr lang="en-US" dirty="0"/>
          </a:p>
          <a:p>
            <a:r>
              <a:rPr lang="en-US" b="0" dirty="0">
                <a:effectLst/>
              </a:rPr>
              <a:t>Despite that, hashes are still useful for security analysts for such things as sharing IOCs and threat-hunting, and you will undoubtedly encounter them on a daily basis if you work anywhere in the field of computer and network security. </a:t>
            </a:r>
            <a:endParaRPr lang="en-US" dirty="0"/>
          </a:p>
          <a:p>
            <a:endParaRPr lang="en-AU" dirty="0"/>
          </a:p>
        </p:txBody>
      </p:sp>
      <p:sp>
        <p:nvSpPr>
          <p:cNvPr id="4" name="Slide Number Placeholder 3"/>
          <p:cNvSpPr>
            <a:spLocks noGrp="1"/>
          </p:cNvSpPr>
          <p:nvPr>
            <p:ph type="sldNum" sz="quarter" idx="5"/>
          </p:nvPr>
        </p:nvSpPr>
        <p:spPr/>
        <p:txBody>
          <a:bodyPr/>
          <a:lstStyle/>
          <a:p>
            <a:fld id="{78F228E6-9DD3-414B-B2CF-40D67ED2544F}" type="slidenum">
              <a:rPr lang="en-AU" smtClean="0"/>
              <a:t>11</a:t>
            </a:fld>
            <a:endParaRPr lang="en-AU"/>
          </a:p>
        </p:txBody>
      </p:sp>
    </p:spTree>
    <p:extLst>
      <p:ext uri="{BB962C8B-B14F-4D97-AF65-F5344CB8AC3E}">
        <p14:creationId xmlns:p14="http://schemas.microsoft.com/office/powerpoint/2010/main" val="4007988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8F228E6-9DD3-414B-B2CF-40D67ED2544F}" type="slidenum">
              <a:rPr lang="en-AU" smtClean="0"/>
              <a:t>12</a:t>
            </a:fld>
            <a:endParaRPr lang="en-AU"/>
          </a:p>
        </p:txBody>
      </p:sp>
    </p:spTree>
    <p:extLst>
      <p:ext uri="{BB962C8B-B14F-4D97-AF65-F5344CB8AC3E}">
        <p14:creationId xmlns:p14="http://schemas.microsoft.com/office/powerpoint/2010/main" val="1891249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93358-73C7-4093-8220-184E955A83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A839519-38BD-49A8-B918-23D4CD1959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C502A5A-150D-4052-83E5-ABE3F685F48F}"/>
              </a:ext>
            </a:extLst>
          </p:cNvPr>
          <p:cNvSpPr>
            <a:spLocks noGrp="1"/>
          </p:cNvSpPr>
          <p:nvPr>
            <p:ph type="dt" sz="half" idx="10"/>
          </p:nvPr>
        </p:nvSpPr>
        <p:spPr/>
        <p:txBody>
          <a:bodyPr/>
          <a:lstStyle/>
          <a:p>
            <a:fld id="{40250689-60EF-40D0-8865-A16B887B9A64}" type="datetimeFigureOut">
              <a:rPr lang="en-AU" smtClean="0"/>
              <a:t>12/05/2021</a:t>
            </a:fld>
            <a:endParaRPr lang="en-AU"/>
          </a:p>
        </p:txBody>
      </p:sp>
      <p:sp>
        <p:nvSpPr>
          <p:cNvPr id="5" name="Footer Placeholder 4">
            <a:extLst>
              <a:ext uri="{FF2B5EF4-FFF2-40B4-BE49-F238E27FC236}">
                <a16:creationId xmlns:a16="http://schemas.microsoft.com/office/drawing/2014/main" id="{018FD9D3-76B6-419A-B6CB-99B147DA5E5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F3D9307-73F4-412F-B4C6-8C1ACCF86570}"/>
              </a:ext>
            </a:extLst>
          </p:cNvPr>
          <p:cNvSpPr>
            <a:spLocks noGrp="1"/>
          </p:cNvSpPr>
          <p:nvPr>
            <p:ph type="sldNum" sz="quarter" idx="12"/>
          </p:nvPr>
        </p:nvSpPr>
        <p:spPr/>
        <p:txBody>
          <a:bodyPr/>
          <a:lstStyle/>
          <a:p>
            <a:fld id="{C5EE300B-67B0-4AC9-9500-7A46D97702CC}" type="slidenum">
              <a:rPr lang="en-AU" smtClean="0"/>
              <a:t>‹#›</a:t>
            </a:fld>
            <a:endParaRPr lang="en-AU"/>
          </a:p>
        </p:txBody>
      </p:sp>
    </p:spTree>
    <p:extLst>
      <p:ext uri="{BB962C8B-B14F-4D97-AF65-F5344CB8AC3E}">
        <p14:creationId xmlns:p14="http://schemas.microsoft.com/office/powerpoint/2010/main" val="36203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F677-934A-4A1A-ADDF-DFAB270049F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922AB73-0FB8-4B90-A271-42CB34D77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1160F21-5BE5-4389-9CD3-E5D380FC9D06}"/>
              </a:ext>
            </a:extLst>
          </p:cNvPr>
          <p:cNvSpPr>
            <a:spLocks noGrp="1"/>
          </p:cNvSpPr>
          <p:nvPr>
            <p:ph type="dt" sz="half" idx="10"/>
          </p:nvPr>
        </p:nvSpPr>
        <p:spPr/>
        <p:txBody>
          <a:bodyPr/>
          <a:lstStyle/>
          <a:p>
            <a:fld id="{40250689-60EF-40D0-8865-A16B887B9A64}" type="datetimeFigureOut">
              <a:rPr lang="en-AU" smtClean="0"/>
              <a:t>12/05/2021</a:t>
            </a:fld>
            <a:endParaRPr lang="en-AU"/>
          </a:p>
        </p:txBody>
      </p:sp>
      <p:sp>
        <p:nvSpPr>
          <p:cNvPr id="5" name="Footer Placeholder 4">
            <a:extLst>
              <a:ext uri="{FF2B5EF4-FFF2-40B4-BE49-F238E27FC236}">
                <a16:creationId xmlns:a16="http://schemas.microsoft.com/office/drawing/2014/main" id="{6875B07C-8529-4D67-A8CC-65003FDDF39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EEA31B9-88B6-4283-86F2-EC4DC2659E31}"/>
              </a:ext>
            </a:extLst>
          </p:cNvPr>
          <p:cNvSpPr>
            <a:spLocks noGrp="1"/>
          </p:cNvSpPr>
          <p:nvPr>
            <p:ph type="sldNum" sz="quarter" idx="12"/>
          </p:nvPr>
        </p:nvSpPr>
        <p:spPr/>
        <p:txBody>
          <a:bodyPr/>
          <a:lstStyle/>
          <a:p>
            <a:fld id="{C5EE300B-67B0-4AC9-9500-7A46D97702CC}" type="slidenum">
              <a:rPr lang="en-AU" smtClean="0"/>
              <a:t>‹#›</a:t>
            </a:fld>
            <a:endParaRPr lang="en-AU"/>
          </a:p>
        </p:txBody>
      </p:sp>
    </p:spTree>
    <p:extLst>
      <p:ext uri="{BB962C8B-B14F-4D97-AF65-F5344CB8AC3E}">
        <p14:creationId xmlns:p14="http://schemas.microsoft.com/office/powerpoint/2010/main" val="139681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1AB4D0-4438-4FF8-A888-84B5015DF9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4EE9BD8-E878-46CC-86FA-77D2043EA4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32CEC2D-923E-4E2B-AE27-D7B6796BA4C5}"/>
              </a:ext>
            </a:extLst>
          </p:cNvPr>
          <p:cNvSpPr>
            <a:spLocks noGrp="1"/>
          </p:cNvSpPr>
          <p:nvPr>
            <p:ph type="dt" sz="half" idx="10"/>
          </p:nvPr>
        </p:nvSpPr>
        <p:spPr/>
        <p:txBody>
          <a:bodyPr/>
          <a:lstStyle/>
          <a:p>
            <a:fld id="{40250689-60EF-40D0-8865-A16B887B9A64}" type="datetimeFigureOut">
              <a:rPr lang="en-AU" smtClean="0"/>
              <a:t>12/05/2021</a:t>
            </a:fld>
            <a:endParaRPr lang="en-AU"/>
          </a:p>
        </p:txBody>
      </p:sp>
      <p:sp>
        <p:nvSpPr>
          <p:cNvPr id="5" name="Footer Placeholder 4">
            <a:extLst>
              <a:ext uri="{FF2B5EF4-FFF2-40B4-BE49-F238E27FC236}">
                <a16:creationId xmlns:a16="http://schemas.microsoft.com/office/drawing/2014/main" id="{5E97BA98-0C86-4EF0-B187-5D4A8229CE7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A4AC8F2-C7FA-4EA8-8452-D5D0A9B75A92}"/>
              </a:ext>
            </a:extLst>
          </p:cNvPr>
          <p:cNvSpPr>
            <a:spLocks noGrp="1"/>
          </p:cNvSpPr>
          <p:nvPr>
            <p:ph type="sldNum" sz="quarter" idx="12"/>
          </p:nvPr>
        </p:nvSpPr>
        <p:spPr/>
        <p:txBody>
          <a:bodyPr/>
          <a:lstStyle/>
          <a:p>
            <a:fld id="{C5EE300B-67B0-4AC9-9500-7A46D97702CC}" type="slidenum">
              <a:rPr lang="en-AU" smtClean="0"/>
              <a:t>‹#›</a:t>
            </a:fld>
            <a:endParaRPr lang="en-AU"/>
          </a:p>
        </p:txBody>
      </p:sp>
    </p:spTree>
    <p:extLst>
      <p:ext uri="{BB962C8B-B14F-4D97-AF65-F5344CB8AC3E}">
        <p14:creationId xmlns:p14="http://schemas.microsoft.com/office/powerpoint/2010/main" val="1275818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2F148-3210-4BCB-B86D-4F96ECB2E47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501208D-D67C-4840-A301-7ECD118BF7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414D0D2-40D1-4704-AE7D-9E48412F56E6}"/>
              </a:ext>
            </a:extLst>
          </p:cNvPr>
          <p:cNvSpPr>
            <a:spLocks noGrp="1"/>
          </p:cNvSpPr>
          <p:nvPr>
            <p:ph type="dt" sz="half" idx="10"/>
          </p:nvPr>
        </p:nvSpPr>
        <p:spPr/>
        <p:txBody>
          <a:bodyPr/>
          <a:lstStyle/>
          <a:p>
            <a:fld id="{40250689-60EF-40D0-8865-A16B887B9A64}" type="datetimeFigureOut">
              <a:rPr lang="en-AU" smtClean="0"/>
              <a:t>12/05/2021</a:t>
            </a:fld>
            <a:endParaRPr lang="en-AU"/>
          </a:p>
        </p:txBody>
      </p:sp>
      <p:sp>
        <p:nvSpPr>
          <p:cNvPr id="5" name="Footer Placeholder 4">
            <a:extLst>
              <a:ext uri="{FF2B5EF4-FFF2-40B4-BE49-F238E27FC236}">
                <a16:creationId xmlns:a16="http://schemas.microsoft.com/office/drawing/2014/main" id="{A5342FDB-F56C-4FAD-AE32-23D7551C3C4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82AECB3-D87B-40A7-92E5-FC8C244C16F8}"/>
              </a:ext>
            </a:extLst>
          </p:cNvPr>
          <p:cNvSpPr>
            <a:spLocks noGrp="1"/>
          </p:cNvSpPr>
          <p:nvPr>
            <p:ph type="sldNum" sz="quarter" idx="12"/>
          </p:nvPr>
        </p:nvSpPr>
        <p:spPr/>
        <p:txBody>
          <a:bodyPr/>
          <a:lstStyle/>
          <a:p>
            <a:fld id="{C5EE300B-67B0-4AC9-9500-7A46D97702CC}" type="slidenum">
              <a:rPr lang="en-AU" smtClean="0"/>
              <a:t>‹#›</a:t>
            </a:fld>
            <a:endParaRPr lang="en-AU"/>
          </a:p>
        </p:txBody>
      </p:sp>
    </p:spTree>
    <p:extLst>
      <p:ext uri="{BB962C8B-B14F-4D97-AF65-F5344CB8AC3E}">
        <p14:creationId xmlns:p14="http://schemas.microsoft.com/office/powerpoint/2010/main" val="2055034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7F20-1656-4D56-87D7-62C1E0DA2E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D9BE246-6DE7-430F-96E3-7F1FBD69C7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A41690-52ED-4F1D-8781-5BBB69A5FE40}"/>
              </a:ext>
            </a:extLst>
          </p:cNvPr>
          <p:cNvSpPr>
            <a:spLocks noGrp="1"/>
          </p:cNvSpPr>
          <p:nvPr>
            <p:ph type="dt" sz="half" idx="10"/>
          </p:nvPr>
        </p:nvSpPr>
        <p:spPr/>
        <p:txBody>
          <a:bodyPr/>
          <a:lstStyle/>
          <a:p>
            <a:fld id="{40250689-60EF-40D0-8865-A16B887B9A64}" type="datetimeFigureOut">
              <a:rPr lang="en-AU" smtClean="0"/>
              <a:t>12/05/2021</a:t>
            </a:fld>
            <a:endParaRPr lang="en-AU"/>
          </a:p>
        </p:txBody>
      </p:sp>
      <p:sp>
        <p:nvSpPr>
          <p:cNvPr id="5" name="Footer Placeholder 4">
            <a:extLst>
              <a:ext uri="{FF2B5EF4-FFF2-40B4-BE49-F238E27FC236}">
                <a16:creationId xmlns:a16="http://schemas.microsoft.com/office/drawing/2014/main" id="{7BC693F9-BEAB-4E9C-8207-331EA20F627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3DBE549-2F07-449E-BA2E-8E52C85A3420}"/>
              </a:ext>
            </a:extLst>
          </p:cNvPr>
          <p:cNvSpPr>
            <a:spLocks noGrp="1"/>
          </p:cNvSpPr>
          <p:nvPr>
            <p:ph type="sldNum" sz="quarter" idx="12"/>
          </p:nvPr>
        </p:nvSpPr>
        <p:spPr/>
        <p:txBody>
          <a:bodyPr/>
          <a:lstStyle/>
          <a:p>
            <a:fld id="{C5EE300B-67B0-4AC9-9500-7A46D97702CC}" type="slidenum">
              <a:rPr lang="en-AU" smtClean="0"/>
              <a:t>‹#›</a:t>
            </a:fld>
            <a:endParaRPr lang="en-AU"/>
          </a:p>
        </p:txBody>
      </p:sp>
    </p:spTree>
    <p:extLst>
      <p:ext uri="{BB962C8B-B14F-4D97-AF65-F5344CB8AC3E}">
        <p14:creationId xmlns:p14="http://schemas.microsoft.com/office/powerpoint/2010/main" val="128971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D983-5650-4117-A1A7-7D5D52E7A49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9F7FB29-DFF7-48B0-923E-65CFE0BDD3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66E114E-81BA-4EDD-AF25-8E31EC9792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49B8E68-1900-4ABD-966A-62DB3B98EA89}"/>
              </a:ext>
            </a:extLst>
          </p:cNvPr>
          <p:cNvSpPr>
            <a:spLocks noGrp="1"/>
          </p:cNvSpPr>
          <p:nvPr>
            <p:ph type="dt" sz="half" idx="10"/>
          </p:nvPr>
        </p:nvSpPr>
        <p:spPr/>
        <p:txBody>
          <a:bodyPr/>
          <a:lstStyle/>
          <a:p>
            <a:fld id="{40250689-60EF-40D0-8865-A16B887B9A64}" type="datetimeFigureOut">
              <a:rPr lang="en-AU" smtClean="0"/>
              <a:t>12/05/2021</a:t>
            </a:fld>
            <a:endParaRPr lang="en-AU"/>
          </a:p>
        </p:txBody>
      </p:sp>
      <p:sp>
        <p:nvSpPr>
          <p:cNvPr id="6" name="Footer Placeholder 5">
            <a:extLst>
              <a:ext uri="{FF2B5EF4-FFF2-40B4-BE49-F238E27FC236}">
                <a16:creationId xmlns:a16="http://schemas.microsoft.com/office/drawing/2014/main" id="{1CDDB4F5-527C-4806-A31D-83035183839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3BE0100-73DC-48FC-BC2A-4F4656AAF0EC}"/>
              </a:ext>
            </a:extLst>
          </p:cNvPr>
          <p:cNvSpPr>
            <a:spLocks noGrp="1"/>
          </p:cNvSpPr>
          <p:nvPr>
            <p:ph type="sldNum" sz="quarter" idx="12"/>
          </p:nvPr>
        </p:nvSpPr>
        <p:spPr/>
        <p:txBody>
          <a:bodyPr/>
          <a:lstStyle/>
          <a:p>
            <a:fld id="{C5EE300B-67B0-4AC9-9500-7A46D97702CC}" type="slidenum">
              <a:rPr lang="en-AU" smtClean="0"/>
              <a:t>‹#›</a:t>
            </a:fld>
            <a:endParaRPr lang="en-AU"/>
          </a:p>
        </p:txBody>
      </p:sp>
    </p:spTree>
    <p:extLst>
      <p:ext uri="{BB962C8B-B14F-4D97-AF65-F5344CB8AC3E}">
        <p14:creationId xmlns:p14="http://schemas.microsoft.com/office/powerpoint/2010/main" val="2017766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DF35-0594-4E4C-817F-019BBA1F2E3C}"/>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3443AEA-2529-4349-9B0B-0FD7DCBC59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FA9B29-B7D2-40E5-B278-B1BDF77CC7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C526EC3-0025-4DAE-B831-F2A56EEA26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5DEF8A-CDCF-43D4-A759-912778D1C8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E71BA2E-6BEA-40B8-98B6-468646B122BC}"/>
              </a:ext>
            </a:extLst>
          </p:cNvPr>
          <p:cNvSpPr>
            <a:spLocks noGrp="1"/>
          </p:cNvSpPr>
          <p:nvPr>
            <p:ph type="dt" sz="half" idx="10"/>
          </p:nvPr>
        </p:nvSpPr>
        <p:spPr/>
        <p:txBody>
          <a:bodyPr/>
          <a:lstStyle/>
          <a:p>
            <a:fld id="{40250689-60EF-40D0-8865-A16B887B9A64}" type="datetimeFigureOut">
              <a:rPr lang="en-AU" smtClean="0"/>
              <a:t>12/05/2021</a:t>
            </a:fld>
            <a:endParaRPr lang="en-AU"/>
          </a:p>
        </p:txBody>
      </p:sp>
      <p:sp>
        <p:nvSpPr>
          <p:cNvPr id="8" name="Footer Placeholder 7">
            <a:extLst>
              <a:ext uri="{FF2B5EF4-FFF2-40B4-BE49-F238E27FC236}">
                <a16:creationId xmlns:a16="http://schemas.microsoft.com/office/drawing/2014/main" id="{5F2F3D92-5D85-40DF-96FD-17F77CBFFF3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21ACB8C-943F-41DA-AF4D-290E478FB4BA}"/>
              </a:ext>
            </a:extLst>
          </p:cNvPr>
          <p:cNvSpPr>
            <a:spLocks noGrp="1"/>
          </p:cNvSpPr>
          <p:nvPr>
            <p:ph type="sldNum" sz="quarter" idx="12"/>
          </p:nvPr>
        </p:nvSpPr>
        <p:spPr/>
        <p:txBody>
          <a:bodyPr/>
          <a:lstStyle/>
          <a:p>
            <a:fld id="{C5EE300B-67B0-4AC9-9500-7A46D97702CC}" type="slidenum">
              <a:rPr lang="en-AU" smtClean="0"/>
              <a:t>‹#›</a:t>
            </a:fld>
            <a:endParaRPr lang="en-AU"/>
          </a:p>
        </p:txBody>
      </p:sp>
    </p:spTree>
    <p:extLst>
      <p:ext uri="{BB962C8B-B14F-4D97-AF65-F5344CB8AC3E}">
        <p14:creationId xmlns:p14="http://schemas.microsoft.com/office/powerpoint/2010/main" val="245601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BD13-FB3F-4821-B2EC-CDA95282964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B65E8E1-1333-4EC8-B392-BFBD4DB7EB1C}"/>
              </a:ext>
            </a:extLst>
          </p:cNvPr>
          <p:cNvSpPr>
            <a:spLocks noGrp="1"/>
          </p:cNvSpPr>
          <p:nvPr>
            <p:ph type="dt" sz="half" idx="10"/>
          </p:nvPr>
        </p:nvSpPr>
        <p:spPr/>
        <p:txBody>
          <a:bodyPr/>
          <a:lstStyle/>
          <a:p>
            <a:fld id="{40250689-60EF-40D0-8865-A16B887B9A64}" type="datetimeFigureOut">
              <a:rPr lang="en-AU" smtClean="0"/>
              <a:t>12/05/2021</a:t>
            </a:fld>
            <a:endParaRPr lang="en-AU"/>
          </a:p>
        </p:txBody>
      </p:sp>
      <p:sp>
        <p:nvSpPr>
          <p:cNvPr id="4" name="Footer Placeholder 3">
            <a:extLst>
              <a:ext uri="{FF2B5EF4-FFF2-40B4-BE49-F238E27FC236}">
                <a16:creationId xmlns:a16="http://schemas.microsoft.com/office/drawing/2014/main" id="{EA6B7B0A-95D3-488F-B359-22E54ADF2B9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C43FBAC-88E9-49D8-B787-D4A94CDDA529}"/>
              </a:ext>
            </a:extLst>
          </p:cNvPr>
          <p:cNvSpPr>
            <a:spLocks noGrp="1"/>
          </p:cNvSpPr>
          <p:nvPr>
            <p:ph type="sldNum" sz="quarter" idx="12"/>
          </p:nvPr>
        </p:nvSpPr>
        <p:spPr/>
        <p:txBody>
          <a:bodyPr/>
          <a:lstStyle/>
          <a:p>
            <a:fld id="{C5EE300B-67B0-4AC9-9500-7A46D97702CC}" type="slidenum">
              <a:rPr lang="en-AU" smtClean="0"/>
              <a:t>‹#›</a:t>
            </a:fld>
            <a:endParaRPr lang="en-AU"/>
          </a:p>
        </p:txBody>
      </p:sp>
    </p:spTree>
    <p:extLst>
      <p:ext uri="{BB962C8B-B14F-4D97-AF65-F5344CB8AC3E}">
        <p14:creationId xmlns:p14="http://schemas.microsoft.com/office/powerpoint/2010/main" val="291522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CAA360-9BC8-4B31-8AD0-CD6EF8C29CB4}"/>
              </a:ext>
            </a:extLst>
          </p:cNvPr>
          <p:cNvSpPr>
            <a:spLocks noGrp="1"/>
          </p:cNvSpPr>
          <p:nvPr>
            <p:ph type="dt" sz="half" idx="10"/>
          </p:nvPr>
        </p:nvSpPr>
        <p:spPr/>
        <p:txBody>
          <a:bodyPr/>
          <a:lstStyle/>
          <a:p>
            <a:fld id="{40250689-60EF-40D0-8865-A16B887B9A64}" type="datetimeFigureOut">
              <a:rPr lang="en-AU" smtClean="0"/>
              <a:t>12/05/2021</a:t>
            </a:fld>
            <a:endParaRPr lang="en-AU"/>
          </a:p>
        </p:txBody>
      </p:sp>
      <p:sp>
        <p:nvSpPr>
          <p:cNvPr id="3" name="Footer Placeholder 2">
            <a:extLst>
              <a:ext uri="{FF2B5EF4-FFF2-40B4-BE49-F238E27FC236}">
                <a16:creationId xmlns:a16="http://schemas.microsoft.com/office/drawing/2014/main" id="{8E1A85E9-85B3-4D84-A1C7-4C6B767E40E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FD49AC5-98B1-4B83-8AF9-41B14B469A0A}"/>
              </a:ext>
            </a:extLst>
          </p:cNvPr>
          <p:cNvSpPr>
            <a:spLocks noGrp="1"/>
          </p:cNvSpPr>
          <p:nvPr>
            <p:ph type="sldNum" sz="quarter" idx="12"/>
          </p:nvPr>
        </p:nvSpPr>
        <p:spPr/>
        <p:txBody>
          <a:bodyPr/>
          <a:lstStyle/>
          <a:p>
            <a:fld id="{C5EE300B-67B0-4AC9-9500-7A46D97702CC}" type="slidenum">
              <a:rPr lang="en-AU" smtClean="0"/>
              <a:t>‹#›</a:t>
            </a:fld>
            <a:endParaRPr lang="en-AU"/>
          </a:p>
        </p:txBody>
      </p:sp>
    </p:spTree>
    <p:extLst>
      <p:ext uri="{BB962C8B-B14F-4D97-AF65-F5344CB8AC3E}">
        <p14:creationId xmlns:p14="http://schemas.microsoft.com/office/powerpoint/2010/main" val="98603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BD13-9411-4B56-9137-ED135C85B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58ADB69-08FD-47DC-8155-7C8CBC67DE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FDAA852-ED44-4171-96A3-4301992D1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402792-6BAF-4CA6-89A9-CBDC05C88703}"/>
              </a:ext>
            </a:extLst>
          </p:cNvPr>
          <p:cNvSpPr>
            <a:spLocks noGrp="1"/>
          </p:cNvSpPr>
          <p:nvPr>
            <p:ph type="dt" sz="half" idx="10"/>
          </p:nvPr>
        </p:nvSpPr>
        <p:spPr/>
        <p:txBody>
          <a:bodyPr/>
          <a:lstStyle/>
          <a:p>
            <a:fld id="{40250689-60EF-40D0-8865-A16B887B9A64}" type="datetimeFigureOut">
              <a:rPr lang="en-AU" smtClean="0"/>
              <a:t>12/05/2021</a:t>
            </a:fld>
            <a:endParaRPr lang="en-AU"/>
          </a:p>
        </p:txBody>
      </p:sp>
      <p:sp>
        <p:nvSpPr>
          <p:cNvPr id="6" name="Footer Placeholder 5">
            <a:extLst>
              <a:ext uri="{FF2B5EF4-FFF2-40B4-BE49-F238E27FC236}">
                <a16:creationId xmlns:a16="http://schemas.microsoft.com/office/drawing/2014/main" id="{D07221A3-D6F7-4C38-84B0-0B22C6A0863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A7F264C-16D3-4679-B309-0266D8C32679}"/>
              </a:ext>
            </a:extLst>
          </p:cNvPr>
          <p:cNvSpPr>
            <a:spLocks noGrp="1"/>
          </p:cNvSpPr>
          <p:nvPr>
            <p:ph type="sldNum" sz="quarter" idx="12"/>
          </p:nvPr>
        </p:nvSpPr>
        <p:spPr/>
        <p:txBody>
          <a:bodyPr/>
          <a:lstStyle/>
          <a:p>
            <a:fld id="{C5EE300B-67B0-4AC9-9500-7A46D97702CC}" type="slidenum">
              <a:rPr lang="en-AU" smtClean="0"/>
              <a:t>‹#›</a:t>
            </a:fld>
            <a:endParaRPr lang="en-AU"/>
          </a:p>
        </p:txBody>
      </p:sp>
    </p:spTree>
    <p:extLst>
      <p:ext uri="{BB962C8B-B14F-4D97-AF65-F5344CB8AC3E}">
        <p14:creationId xmlns:p14="http://schemas.microsoft.com/office/powerpoint/2010/main" val="1477572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660B-069C-43D2-BB0C-0189686DE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9718B63-A6F2-4805-A184-6F97B301D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56E53A4-9DBA-490F-BFB4-618E79A81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A3CA75-15E7-4893-925D-1A4C723D5ADC}"/>
              </a:ext>
            </a:extLst>
          </p:cNvPr>
          <p:cNvSpPr>
            <a:spLocks noGrp="1"/>
          </p:cNvSpPr>
          <p:nvPr>
            <p:ph type="dt" sz="half" idx="10"/>
          </p:nvPr>
        </p:nvSpPr>
        <p:spPr/>
        <p:txBody>
          <a:bodyPr/>
          <a:lstStyle/>
          <a:p>
            <a:fld id="{40250689-60EF-40D0-8865-A16B887B9A64}" type="datetimeFigureOut">
              <a:rPr lang="en-AU" smtClean="0"/>
              <a:t>12/05/2021</a:t>
            </a:fld>
            <a:endParaRPr lang="en-AU"/>
          </a:p>
        </p:txBody>
      </p:sp>
      <p:sp>
        <p:nvSpPr>
          <p:cNvPr id="6" name="Footer Placeholder 5">
            <a:extLst>
              <a:ext uri="{FF2B5EF4-FFF2-40B4-BE49-F238E27FC236}">
                <a16:creationId xmlns:a16="http://schemas.microsoft.com/office/drawing/2014/main" id="{A914501A-255C-4250-9FA9-7B1A65420C2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6F08D27-1153-4E66-89BB-B21E6C1B9997}"/>
              </a:ext>
            </a:extLst>
          </p:cNvPr>
          <p:cNvSpPr>
            <a:spLocks noGrp="1"/>
          </p:cNvSpPr>
          <p:nvPr>
            <p:ph type="sldNum" sz="quarter" idx="12"/>
          </p:nvPr>
        </p:nvSpPr>
        <p:spPr/>
        <p:txBody>
          <a:bodyPr/>
          <a:lstStyle/>
          <a:p>
            <a:fld id="{C5EE300B-67B0-4AC9-9500-7A46D97702CC}" type="slidenum">
              <a:rPr lang="en-AU" smtClean="0"/>
              <a:t>‹#›</a:t>
            </a:fld>
            <a:endParaRPr lang="en-AU"/>
          </a:p>
        </p:txBody>
      </p:sp>
    </p:spTree>
    <p:extLst>
      <p:ext uri="{BB962C8B-B14F-4D97-AF65-F5344CB8AC3E}">
        <p14:creationId xmlns:p14="http://schemas.microsoft.com/office/powerpoint/2010/main" val="1611110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EFB085-E9A4-447A-9696-CA667168B3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96DAEC5-0016-434E-B4D7-7E031572DB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53EEF91-A99A-4F4D-86B4-40B1ECD475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50689-60EF-40D0-8865-A16B887B9A64}" type="datetimeFigureOut">
              <a:rPr lang="en-AU" smtClean="0"/>
              <a:t>12/05/2021</a:t>
            </a:fld>
            <a:endParaRPr lang="en-AU"/>
          </a:p>
        </p:txBody>
      </p:sp>
      <p:sp>
        <p:nvSpPr>
          <p:cNvPr id="5" name="Footer Placeholder 4">
            <a:extLst>
              <a:ext uri="{FF2B5EF4-FFF2-40B4-BE49-F238E27FC236}">
                <a16:creationId xmlns:a16="http://schemas.microsoft.com/office/drawing/2014/main" id="{B84F9508-ABC9-4828-A307-E448168B0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7487472-497E-4A75-A9D4-544DA36CE3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E300B-67B0-4AC9-9500-7A46D97702CC}" type="slidenum">
              <a:rPr lang="en-AU" smtClean="0"/>
              <a:t>‹#›</a:t>
            </a:fld>
            <a:endParaRPr lang="en-AU"/>
          </a:p>
        </p:txBody>
      </p:sp>
    </p:spTree>
    <p:extLst>
      <p:ext uri="{BB962C8B-B14F-4D97-AF65-F5344CB8AC3E}">
        <p14:creationId xmlns:p14="http://schemas.microsoft.com/office/powerpoint/2010/main" val="923732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F8FD-1DC1-4066-A546-84ABB9080AEC}"/>
              </a:ext>
            </a:extLst>
          </p:cNvPr>
          <p:cNvSpPr>
            <a:spLocks noGrp="1"/>
          </p:cNvSpPr>
          <p:nvPr>
            <p:ph type="ctrTitle"/>
          </p:nvPr>
        </p:nvSpPr>
        <p:spPr/>
        <p:txBody>
          <a:bodyPr/>
          <a:lstStyle/>
          <a:p>
            <a:r>
              <a:rPr lang="en-US" dirty="0"/>
              <a:t>Hashing and file verification</a:t>
            </a:r>
            <a:endParaRPr lang="en-AU" dirty="0"/>
          </a:p>
        </p:txBody>
      </p:sp>
      <p:sp>
        <p:nvSpPr>
          <p:cNvPr id="3" name="Subtitle 2">
            <a:extLst>
              <a:ext uri="{FF2B5EF4-FFF2-40B4-BE49-F238E27FC236}">
                <a16:creationId xmlns:a16="http://schemas.microsoft.com/office/drawing/2014/main" id="{611A1F2F-1BD9-44D5-A584-026EBFA8FEA4}"/>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3291551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8DA0-8C8C-4A72-B423-CEB8D63183C9}"/>
              </a:ext>
            </a:extLst>
          </p:cNvPr>
          <p:cNvSpPr>
            <a:spLocks noGrp="1"/>
          </p:cNvSpPr>
          <p:nvPr>
            <p:ph type="title"/>
          </p:nvPr>
        </p:nvSpPr>
        <p:spPr/>
        <p:txBody>
          <a:bodyPr/>
          <a:lstStyle/>
          <a:p>
            <a:r>
              <a:rPr lang="en-US" dirty="0"/>
              <a:t>Benefits of Hashes in Threat hunting</a:t>
            </a:r>
            <a:endParaRPr lang="en-AU" dirty="0"/>
          </a:p>
        </p:txBody>
      </p:sp>
      <p:sp>
        <p:nvSpPr>
          <p:cNvPr id="3" name="Content Placeholder 2">
            <a:extLst>
              <a:ext uri="{FF2B5EF4-FFF2-40B4-BE49-F238E27FC236}">
                <a16:creationId xmlns:a16="http://schemas.microsoft.com/office/drawing/2014/main" id="{C2962782-7C1D-479A-9650-0F7E5360506D}"/>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3341417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E8A69-0E79-4FBC-9C08-F2411290F779}"/>
              </a:ext>
            </a:extLst>
          </p:cNvPr>
          <p:cNvSpPr>
            <a:spLocks noGrp="1"/>
          </p:cNvSpPr>
          <p:nvPr>
            <p:ph type="title"/>
          </p:nvPr>
        </p:nvSpPr>
        <p:spPr/>
        <p:txBody>
          <a:bodyPr/>
          <a:lstStyle/>
          <a:p>
            <a:r>
              <a:rPr lang="en-US" dirty="0"/>
              <a:t>Conclusion</a:t>
            </a:r>
            <a:endParaRPr lang="en-AU" dirty="0"/>
          </a:p>
        </p:txBody>
      </p:sp>
      <p:sp>
        <p:nvSpPr>
          <p:cNvPr id="3" name="Content Placeholder 2">
            <a:extLst>
              <a:ext uri="{FF2B5EF4-FFF2-40B4-BE49-F238E27FC236}">
                <a16:creationId xmlns:a16="http://schemas.microsoft.com/office/drawing/2014/main" id="{AA1E2B56-B578-4C1E-B133-A41B7CB65575}"/>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631784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B60B-46BB-4623-900E-FBC2AEE8E39F}"/>
              </a:ext>
            </a:extLst>
          </p:cNvPr>
          <p:cNvSpPr>
            <a:spLocks noGrp="1"/>
          </p:cNvSpPr>
          <p:nvPr>
            <p:ph type="title"/>
          </p:nvPr>
        </p:nvSpPr>
        <p:spPr/>
        <p:txBody>
          <a:bodyPr/>
          <a:lstStyle/>
          <a:p>
            <a:r>
              <a:rPr lang="en-US" dirty="0"/>
              <a:t>Python Implementation</a:t>
            </a:r>
            <a:endParaRPr lang="en-AU" dirty="0"/>
          </a:p>
        </p:txBody>
      </p:sp>
      <p:sp>
        <p:nvSpPr>
          <p:cNvPr id="3" name="Content Placeholder 2">
            <a:extLst>
              <a:ext uri="{FF2B5EF4-FFF2-40B4-BE49-F238E27FC236}">
                <a16:creationId xmlns:a16="http://schemas.microsoft.com/office/drawing/2014/main" id="{BCEF918A-7602-4821-A750-0B1AED08CE8E}"/>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327958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45E1-8031-4D09-B57B-478502902C61}"/>
              </a:ext>
            </a:extLst>
          </p:cNvPr>
          <p:cNvSpPr>
            <a:spLocks noGrp="1"/>
          </p:cNvSpPr>
          <p:nvPr>
            <p:ph type="title"/>
          </p:nvPr>
        </p:nvSpPr>
        <p:spPr/>
        <p:txBody>
          <a:bodyPr/>
          <a:lstStyle/>
          <a:p>
            <a:r>
              <a:rPr lang="en-US" dirty="0"/>
              <a:t>Last week today!</a:t>
            </a:r>
            <a:endParaRPr lang="en-AU" dirty="0"/>
          </a:p>
        </p:txBody>
      </p:sp>
      <p:sp>
        <p:nvSpPr>
          <p:cNvPr id="3" name="Content Placeholder 2">
            <a:extLst>
              <a:ext uri="{FF2B5EF4-FFF2-40B4-BE49-F238E27FC236}">
                <a16:creationId xmlns:a16="http://schemas.microsoft.com/office/drawing/2014/main" id="{528DC699-1363-4C59-BD4B-97753CFA05D3}"/>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3848619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3F866-3EA3-41B7-9FD6-2DC4678F9E34}"/>
              </a:ext>
            </a:extLst>
          </p:cNvPr>
          <p:cNvSpPr>
            <a:spLocks noGrp="1"/>
          </p:cNvSpPr>
          <p:nvPr>
            <p:ph type="title"/>
          </p:nvPr>
        </p:nvSpPr>
        <p:spPr/>
        <p:txBody>
          <a:bodyPr/>
          <a:lstStyle/>
          <a:p>
            <a:r>
              <a:rPr lang="en-US" dirty="0"/>
              <a:t>This week, today!</a:t>
            </a:r>
            <a:endParaRPr lang="en-AU" dirty="0"/>
          </a:p>
        </p:txBody>
      </p:sp>
      <p:sp>
        <p:nvSpPr>
          <p:cNvPr id="3" name="Content Placeholder 2">
            <a:extLst>
              <a:ext uri="{FF2B5EF4-FFF2-40B4-BE49-F238E27FC236}">
                <a16:creationId xmlns:a16="http://schemas.microsoft.com/office/drawing/2014/main" id="{3BB6A458-7E96-453C-AE1F-EEF368649F14}"/>
              </a:ext>
            </a:extLst>
          </p:cNvPr>
          <p:cNvSpPr>
            <a:spLocks noGrp="1"/>
          </p:cNvSpPr>
          <p:nvPr>
            <p:ph idx="1"/>
          </p:nvPr>
        </p:nvSpPr>
        <p:spPr/>
        <p:txBody>
          <a:bodyPr/>
          <a:lstStyle/>
          <a:p>
            <a:r>
              <a:rPr lang="en-US" dirty="0"/>
              <a:t>What is a hash?</a:t>
            </a:r>
          </a:p>
          <a:p>
            <a:r>
              <a:rPr lang="en-US" dirty="0"/>
              <a:t>What is a hashing algorithm?</a:t>
            </a:r>
          </a:p>
          <a:p>
            <a:r>
              <a:rPr lang="en-US" dirty="0"/>
              <a:t>How Hashes Establish Identity? </a:t>
            </a:r>
          </a:p>
          <a:p>
            <a:r>
              <a:rPr lang="en-AU" dirty="0"/>
              <a:t>What is hashing used for?</a:t>
            </a:r>
          </a:p>
          <a:p>
            <a:r>
              <a:rPr lang="en-AU" dirty="0"/>
              <a:t>Benefits of Hashing in Threat Hunting</a:t>
            </a:r>
          </a:p>
          <a:p>
            <a:endParaRPr lang="en-AU" dirty="0"/>
          </a:p>
        </p:txBody>
      </p:sp>
    </p:spTree>
    <p:extLst>
      <p:ext uri="{BB962C8B-B14F-4D97-AF65-F5344CB8AC3E}">
        <p14:creationId xmlns:p14="http://schemas.microsoft.com/office/powerpoint/2010/main" val="2201528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3F866-3EA3-41B7-9FD6-2DC4678F9E34}"/>
              </a:ext>
            </a:extLst>
          </p:cNvPr>
          <p:cNvSpPr>
            <a:spLocks noGrp="1"/>
          </p:cNvSpPr>
          <p:nvPr>
            <p:ph type="title"/>
          </p:nvPr>
        </p:nvSpPr>
        <p:spPr/>
        <p:txBody>
          <a:bodyPr/>
          <a:lstStyle/>
          <a:p>
            <a:r>
              <a:rPr lang="en-US" dirty="0"/>
              <a:t>What is a hash?</a:t>
            </a:r>
            <a:endParaRPr lang="en-AU" dirty="0"/>
          </a:p>
        </p:txBody>
      </p:sp>
      <p:sp>
        <p:nvSpPr>
          <p:cNvPr id="3" name="Content Placeholder 2">
            <a:extLst>
              <a:ext uri="{FF2B5EF4-FFF2-40B4-BE49-F238E27FC236}">
                <a16:creationId xmlns:a16="http://schemas.microsoft.com/office/drawing/2014/main" id="{3BB6A458-7E96-453C-AE1F-EEF368649F14}"/>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1031697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3F866-3EA3-41B7-9FD6-2DC4678F9E34}"/>
              </a:ext>
            </a:extLst>
          </p:cNvPr>
          <p:cNvSpPr>
            <a:spLocks noGrp="1"/>
          </p:cNvSpPr>
          <p:nvPr>
            <p:ph type="title"/>
          </p:nvPr>
        </p:nvSpPr>
        <p:spPr/>
        <p:txBody>
          <a:bodyPr/>
          <a:lstStyle/>
          <a:p>
            <a:r>
              <a:rPr lang="en-US" dirty="0"/>
              <a:t>What is a hashing algorithm?</a:t>
            </a:r>
          </a:p>
        </p:txBody>
      </p:sp>
      <p:sp>
        <p:nvSpPr>
          <p:cNvPr id="3" name="Content Placeholder 2">
            <a:extLst>
              <a:ext uri="{FF2B5EF4-FFF2-40B4-BE49-F238E27FC236}">
                <a16:creationId xmlns:a16="http://schemas.microsoft.com/office/drawing/2014/main" id="{3BB6A458-7E96-453C-AE1F-EEF368649F14}"/>
              </a:ext>
            </a:extLst>
          </p:cNvPr>
          <p:cNvSpPr>
            <a:spLocks noGrp="1"/>
          </p:cNvSpPr>
          <p:nvPr>
            <p:ph idx="1"/>
          </p:nvPr>
        </p:nvSpPr>
        <p:spPr/>
        <p:txBody>
          <a:bodyPr/>
          <a:lstStyle/>
          <a:p>
            <a:endParaRPr lang="en-AU" dirty="0"/>
          </a:p>
        </p:txBody>
      </p:sp>
      <p:pic>
        <p:nvPicPr>
          <p:cNvPr id="7" name="Picture 6">
            <a:extLst>
              <a:ext uri="{FF2B5EF4-FFF2-40B4-BE49-F238E27FC236}">
                <a16:creationId xmlns:a16="http://schemas.microsoft.com/office/drawing/2014/main" id="{1A7E79B1-5832-4900-9710-19235AE738CD}"/>
              </a:ext>
            </a:extLst>
          </p:cNvPr>
          <p:cNvPicPr>
            <a:picLocks noChangeAspect="1"/>
          </p:cNvPicPr>
          <p:nvPr/>
        </p:nvPicPr>
        <p:blipFill>
          <a:blip r:embed="rId3"/>
          <a:stretch>
            <a:fillRect/>
          </a:stretch>
        </p:blipFill>
        <p:spPr>
          <a:xfrm>
            <a:off x="1675783" y="1857155"/>
            <a:ext cx="8840434" cy="3143689"/>
          </a:xfrm>
          <a:prstGeom prst="rect">
            <a:avLst/>
          </a:prstGeom>
        </p:spPr>
      </p:pic>
    </p:spTree>
    <p:extLst>
      <p:ext uri="{BB962C8B-B14F-4D97-AF65-F5344CB8AC3E}">
        <p14:creationId xmlns:p14="http://schemas.microsoft.com/office/powerpoint/2010/main" val="1274141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3F866-3EA3-41B7-9FD6-2DC4678F9E34}"/>
              </a:ext>
            </a:extLst>
          </p:cNvPr>
          <p:cNvSpPr>
            <a:spLocks noGrp="1"/>
          </p:cNvSpPr>
          <p:nvPr>
            <p:ph type="title"/>
          </p:nvPr>
        </p:nvSpPr>
        <p:spPr/>
        <p:txBody>
          <a:bodyPr/>
          <a:lstStyle/>
          <a:p>
            <a:r>
              <a:rPr lang="en-US" dirty="0"/>
              <a:t>How Hashes Establish Identity? </a:t>
            </a:r>
          </a:p>
        </p:txBody>
      </p:sp>
      <p:sp>
        <p:nvSpPr>
          <p:cNvPr id="3" name="Content Placeholder 2">
            <a:extLst>
              <a:ext uri="{FF2B5EF4-FFF2-40B4-BE49-F238E27FC236}">
                <a16:creationId xmlns:a16="http://schemas.microsoft.com/office/drawing/2014/main" id="{3BB6A458-7E96-453C-AE1F-EEF368649F14}"/>
              </a:ext>
            </a:extLst>
          </p:cNvPr>
          <p:cNvSpPr>
            <a:spLocks noGrp="1"/>
          </p:cNvSpPr>
          <p:nvPr>
            <p:ph idx="1"/>
          </p:nvPr>
        </p:nvSpPr>
        <p:spPr/>
        <p:txBody>
          <a:bodyPr/>
          <a:lstStyle/>
          <a:p>
            <a:endParaRPr lang="en-AU" dirty="0"/>
          </a:p>
        </p:txBody>
      </p:sp>
      <p:pic>
        <p:nvPicPr>
          <p:cNvPr id="5" name="Picture 4">
            <a:extLst>
              <a:ext uri="{FF2B5EF4-FFF2-40B4-BE49-F238E27FC236}">
                <a16:creationId xmlns:a16="http://schemas.microsoft.com/office/drawing/2014/main" id="{99F602CC-D7FC-44D5-A22B-508D7F2EA8DB}"/>
              </a:ext>
            </a:extLst>
          </p:cNvPr>
          <p:cNvPicPr>
            <a:picLocks noChangeAspect="1"/>
          </p:cNvPicPr>
          <p:nvPr/>
        </p:nvPicPr>
        <p:blipFill>
          <a:blip r:embed="rId3"/>
          <a:stretch>
            <a:fillRect/>
          </a:stretch>
        </p:blipFill>
        <p:spPr>
          <a:xfrm>
            <a:off x="108702" y="1771418"/>
            <a:ext cx="11974596" cy="3315163"/>
          </a:xfrm>
          <a:prstGeom prst="rect">
            <a:avLst/>
          </a:prstGeom>
        </p:spPr>
      </p:pic>
    </p:spTree>
    <p:extLst>
      <p:ext uri="{BB962C8B-B14F-4D97-AF65-F5344CB8AC3E}">
        <p14:creationId xmlns:p14="http://schemas.microsoft.com/office/powerpoint/2010/main" val="13003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F58B8-8E18-41CD-9841-03C1657C8857}"/>
              </a:ext>
            </a:extLst>
          </p:cNvPr>
          <p:cNvSpPr>
            <a:spLocks noGrp="1"/>
          </p:cNvSpPr>
          <p:nvPr>
            <p:ph type="title"/>
          </p:nvPr>
        </p:nvSpPr>
        <p:spPr/>
        <p:txBody>
          <a:bodyPr/>
          <a:lstStyle/>
          <a:p>
            <a:r>
              <a:rPr lang="en-US" dirty="0"/>
              <a:t>How Hashes Establish Identity? </a:t>
            </a:r>
            <a:endParaRPr lang="en-AU" dirty="0"/>
          </a:p>
        </p:txBody>
      </p:sp>
      <p:sp>
        <p:nvSpPr>
          <p:cNvPr id="3" name="Content Placeholder 2">
            <a:extLst>
              <a:ext uri="{FF2B5EF4-FFF2-40B4-BE49-F238E27FC236}">
                <a16:creationId xmlns:a16="http://schemas.microsoft.com/office/drawing/2014/main" id="{3C3BDD6B-B882-4CF7-AC27-48B171EE699C}"/>
              </a:ext>
            </a:extLst>
          </p:cNvPr>
          <p:cNvSpPr>
            <a:spLocks noGrp="1"/>
          </p:cNvSpPr>
          <p:nvPr>
            <p:ph idx="1"/>
          </p:nvPr>
        </p:nvSpPr>
        <p:spPr/>
        <p:txBody>
          <a:bodyPr/>
          <a:lstStyle/>
          <a:p>
            <a:endParaRPr lang="en-AU" dirty="0"/>
          </a:p>
        </p:txBody>
      </p:sp>
      <p:pic>
        <p:nvPicPr>
          <p:cNvPr id="5" name="Picture 4">
            <a:extLst>
              <a:ext uri="{FF2B5EF4-FFF2-40B4-BE49-F238E27FC236}">
                <a16:creationId xmlns:a16="http://schemas.microsoft.com/office/drawing/2014/main" id="{6DF4D047-1C8D-4BF7-9797-197D6D33FF0A}"/>
              </a:ext>
            </a:extLst>
          </p:cNvPr>
          <p:cNvPicPr>
            <a:picLocks noChangeAspect="1"/>
          </p:cNvPicPr>
          <p:nvPr/>
        </p:nvPicPr>
        <p:blipFill>
          <a:blip r:embed="rId2"/>
          <a:stretch>
            <a:fillRect/>
          </a:stretch>
        </p:blipFill>
        <p:spPr>
          <a:xfrm>
            <a:off x="484992" y="2381104"/>
            <a:ext cx="11222016" cy="2095792"/>
          </a:xfrm>
          <a:prstGeom prst="rect">
            <a:avLst/>
          </a:prstGeom>
        </p:spPr>
      </p:pic>
    </p:spTree>
    <p:extLst>
      <p:ext uri="{BB962C8B-B14F-4D97-AF65-F5344CB8AC3E}">
        <p14:creationId xmlns:p14="http://schemas.microsoft.com/office/powerpoint/2010/main" val="327320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3F866-3EA3-41B7-9FD6-2DC4678F9E34}"/>
              </a:ext>
            </a:extLst>
          </p:cNvPr>
          <p:cNvSpPr>
            <a:spLocks noGrp="1"/>
          </p:cNvSpPr>
          <p:nvPr>
            <p:ph type="title"/>
          </p:nvPr>
        </p:nvSpPr>
        <p:spPr/>
        <p:txBody>
          <a:bodyPr/>
          <a:lstStyle/>
          <a:p>
            <a:r>
              <a:rPr lang="en-AU" dirty="0"/>
              <a:t>What is hashing used for?</a:t>
            </a:r>
          </a:p>
        </p:txBody>
      </p:sp>
      <p:sp>
        <p:nvSpPr>
          <p:cNvPr id="3" name="Content Placeholder 2">
            <a:extLst>
              <a:ext uri="{FF2B5EF4-FFF2-40B4-BE49-F238E27FC236}">
                <a16:creationId xmlns:a16="http://schemas.microsoft.com/office/drawing/2014/main" id="{3BB6A458-7E96-453C-AE1F-EEF368649F14}"/>
              </a:ext>
            </a:extLst>
          </p:cNvPr>
          <p:cNvSpPr>
            <a:spLocks noGrp="1"/>
          </p:cNvSpPr>
          <p:nvPr>
            <p:ph idx="1"/>
          </p:nvPr>
        </p:nvSpPr>
        <p:spPr/>
        <p:txBody>
          <a:bodyPr/>
          <a:lstStyle/>
          <a:p>
            <a:r>
              <a:rPr lang="en-AU" dirty="0"/>
              <a:t>What is hashing used for?</a:t>
            </a:r>
          </a:p>
          <a:p>
            <a:endParaRPr lang="en-AU" dirty="0"/>
          </a:p>
        </p:txBody>
      </p:sp>
    </p:spTree>
    <p:extLst>
      <p:ext uri="{BB962C8B-B14F-4D97-AF65-F5344CB8AC3E}">
        <p14:creationId xmlns:p14="http://schemas.microsoft.com/office/powerpoint/2010/main" val="1184161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18728-4F26-4CAB-84DB-D16078D95A50}"/>
              </a:ext>
            </a:extLst>
          </p:cNvPr>
          <p:cNvSpPr>
            <a:spLocks noGrp="1"/>
          </p:cNvSpPr>
          <p:nvPr>
            <p:ph type="title"/>
          </p:nvPr>
        </p:nvSpPr>
        <p:spPr/>
        <p:txBody>
          <a:bodyPr/>
          <a:lstStyle/>
          <a:p>
            <a:r>
              <a:rPr lang="en-AU" dirty="0"/>
              <a:t>What is hashing used for?</a:t>
            </a:r>
          </a:p>
        </p:txBody>
      </p:sp>
      <p:sp>
        <p:nvSpPr>
          <p:cNvPr id="3" name="Content Placeholder 2">
            <a:extLst>
              <a:ext uri="{FF2B5EF4-FFF2-40B4-BE49-F238E27FC236}">
                <a16:creationId xmlns:a16="http://schemas.microsoft.com/office/drawing/2014/main" id="{4BF1DF75-D9EF-437E-9B14-ACA1F6EBCACD}"/>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2617756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1291</Words>
  <Application>Microsoft Office PowerPoint</Application>
  <PresentationFormat>Widescreen</PresentationFormat>
  <Paragraphs>57</Paragraphs>
  <Slides>12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Hashing and file verification</vt:lpstr>
      <vt:lpstr>Last week today!</vt:lpstr>
      <vt:lpstr>This week, today!</vt:lpstr>
      <vt:lpstr>What is a hash?</vt:lpstr>
      <vt:lpstr>What is a hashing algorithm?</vt:lpstr>
      <vt:lpstr>How Hashes Establish Identity? </vt:lpstr>
      <vt:lpstr>How Hashes Establish Identity? </vt:lpstr>
      <vt:lpstr>What is hashing used for?</vt:lpstr>
      <vt:lpstr>What is hashing used for?</vt:lpstr>
      <vt:lpstr>Benefits of Hashes in Threat hunting</vt:lpstr>
      <vt:lpstr>Conclusion</vt:lpstr>
      <vt:lpstr>Python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 and file verification</dc:title>
  <dc:creator>Carter, Adam</dc:creator>
  <cp:lastModifiedBy>Carter, Adam</cp:lastModifiedBy>
  <cp:revision>4</cp:revision>
  <dcterms:created xsi:type="dcterms:W3CDTF">2021-05-12T01:37:24Z</dcterms:created>
  <dcterms:modified xsi:type="dcterms:W3CDTF">2021-05-12T03:24:00Z</dcterms:modified>
</cp:coreProperties>
</file>