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62" r:id="rId4"/>
    <p:sldId id="260" r:id="rId5"/>
    <p:sldId id="266" r:id="rId6"/>
    <p:sldId id="267" r:id="rId7"/>
    <p:sldId id="268" r:id="rId8"/>
    <p:sldId id="258" r:id="rId9"/>
    <p:sldId id="259" r:id="rId10"/>
    <p:sldId id="265" r:id="rId11"/>
    <p:sldId id="264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898" r:id="rId7"/>
    <p:sldLayoutId id="2147483899" r:id="rId8"/>
    <p:sldLayoutId id="2147483900" r:id="rId9"/>
    <p:sldLayoutId id="2147483901" r:id="rId10"/>
    <p:sldLayoutId id="21474839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xHFDKwJGGo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826184/what-image-format-are-mnist-images" TargetMode="External"/><Relationship Id="rId3" Type="http://schemas.openxmlformats.org/officeDocument/2006/relationships/hyperlink" Target="https://www.youtube.com/watch?v=aircAruvnKk&amp;list=PLZHQObOWTQDNU6R1_67000Dx_ZCJB-3pi" TargetMode="External"/><Relationship Id="rId7" Type="http://schemas.openxmlformats.org/officeDocument/2006/relationships/hyperlink" Target="https://www.youtube.com/watch?v=DiGB5uAYKAg&amp;t=1939s" TargetMode="External"/><Relationship Id="rId2" Type="http://schemas.openxmlformats.org/officeDocument/2006/relationships/hyperlink" Target="https://www.technologyreview.com/2018/06/12/142361/ai-could-get-100-times-more-energy-efficient-with-ibms-new-artificial-synap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OHn5ZF4Uo" TargetMode="External"/><Relationship Id="rId5" Type="http://schemas.openxmlformats.org/officeDocument/2006/relationships/hyperlink" Target="https://www.youtube.com/watch?v=SX08NT55YhA" TargetMode="External"/><Relationship Id="rId4" Type="http://schemas.openxmlformats.org/officeDocument/2006/relationships/hyperlink" Target="https://www.youtube.com/watch?v=sxHFDKwJGGo" TargetMode="External"/><Relationship Id="rId9" Type="http://schemas.openxmlformats.org/officeDocument/2006/relationships/hyperlink" Target="https://victorzhou.com/series/neural-networks-from-scrat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1B5E7-2D13-1BC8-247E-F93FCF3F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/>
              <a:t>How is AI shaping RTOS?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F926-D29B-0815-9D64-2E067977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/>
              <a:t>Tyler Crabb</a:t>
            </a:r>
          </a:p>
          <a:p>
            <a:r>
              <a:rPr lang="en-US"/>
              <a:t>Carter Nettesheim</a:t>
            </a: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95988D2-3622-F1FF-77B0-48D00D3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7" r="2" b="253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40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96C46-B370-9F79-6FFA-AC7877B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/>
              <a:t>Nvidia’s GTC 2023 Keynote Intro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8026-E549-B5F7-7F66-1CE41D60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March 21, 2023 – Just 4 weeks ago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6A118C0-4DEC-18C6-C7AE-1A2172A2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 AM AI | NVIDIA GTC 2023 | Official Keynote Intro">
            <a:hlinkClick r:id="" action="ppaction://media"/>
            <a:extLst>
              <a:ext uri="{FF2B5EF4-FFF2-40B4-BE49-F238E27FC236}">
                <a16:creationId xmlns:a16="http://schemas.microsoft.com/office/drawing/2014/main" id="{06F92F5B-94C3-D5D6-97BC-91E84762AC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57741B7-6B8D-6CCC-C3A5-6DDDF658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F9B5-3C67-1BE1-3D60-C0BFB79C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36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FC1-9180-A6E8-1DA0-B3106ECA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3A8E-BEA9-FBFD-C8F1-473E64BC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https://www.technologyreview.com/2018/06/12/142361/ai-could-get-100-times-more-energy-efficient-with-ibms-new-artificial-synapses/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https://www.youtube.com/watch?v=aircAruvnKk&amp;list=PLZHQObOWTQDNU6R1_67000Dx_ZCJB-3pi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https://www.youtube.com/watch?v=sxHFDKwJGGo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https://www.youtube.com/watch?v=SX08NT55YhA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https://www.youtube.com/watch?v=R9OHn5ZF4Uo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https://www.youtube.com/watch?v=DiGB5uAYKAg&amp;t=1939s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https://stackoverflow.com/questions/45826184/what-image-format-are-mnist-images</a:t>
            </a:r>
            <a:endParaRPr lang="en-US" sz="1000" dirty="0"/>
          </a:p>
          <a:p>
            <a:r>
              <a:rPr lang="en-US" sz="1000" dirty="0">
                <a:hlinkClick r:id="rId9"/>
              </a:rPr>
              <a:t>https://victorzhou.com/series/neural-networks-from-scratch/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054-B25B-CA5A-4545-31D467EF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1FBD-2738-A1C6-3631-275F08F4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5DDD-4EBC-9227-CC41-6425E0FF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made application based – only trained for a certain application (for now)</a:t>
            </a:r>
          </a:p>
          <a:p>
            <a:endParaRPr lang="en-US" dirty="0"/>
          </a:p>
          <a:p>
            <a:r>
              <a:rPr lang="en-US" dirty="0"/>
              <a:t>Most of us have heard neural network, but what does it actually mean?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3241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Hello World of AI</a:t>
            </a:r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Content Placeholder 47" descr="Background pattern&#10;&#10;Description automatically generated">
            <a:extLst>
              <a:ext uri="{FF2B5EF4-FFF2-40B4-BE49-F238E27FC236}">
                <a16:creationId xmlns:a16="http://schemas.microsoft.com/office/drawing/2014/main" id="{8D4A59C4-0690-3253-41E6-4FE3785E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0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87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C4C-A486-A612-A417-4B0C0483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00784"/>
            <a:ext cx="10325000" cy="1442463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62F0-4734-276D-C421-7CA7498E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021824" cy="3564436"/>
          </a:xfrm>
        </p:spPr>
        <p:txBody>
          <a:bodyPr/>
          <a:lstStyle/>
          <a:p>
            <a:r>
              <a:rPr lang="en-US" dirty="0"/>
              <a:t>Modified National Institute of Standards and Technology</a:t>
            </a:r>
          </a:p>
          <a:p>
            <a:r>
              <a:rPr lang="en-US" dirty="0"/>
              <a:t>Created public database of hand drawn images</a:t>
            </a:r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75884F0-498B-ED04-42D8-B17A4E06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57" y="1763059"/>
            <a:ext cx="4069937" cy="42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D13-E165-8DA7-53FD-EC73939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AC13DD-FFF7-7E41-5855-733D52459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579" y="2483354"/>
            <a:ext cx="6667500" cy="3333750"/>
          </a:xfrm>
          <a:prstGeom prst="rect">
            <a:avLst/>
          </a:prstGeom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" y="2943778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53C1F-23ED-4756-1CEC-548A730ED220}"/>
              </a:ext>
            </a:extLst>
          </p:cNvPr>
          <p:cNvSpPr txBox="1"/>
          <p:nvPr/>
        </p:nvSpPr>
        <p:spPr>
          <a:xfrm>
            <a:off x="10423278" y="3550064"/>
            <a:ext cx="75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75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8" y="2741529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DD98C5-E317-8B20-1A3C-67C2BEB41FA7}"/>
              </a:ext>
            </a:extLst>
          </p:cNvPr>
          <p:cNvSpPr txBox="1"/>
          <p:nvPr/>
        </p:nvSpPr>
        <p:spPr>
          <a:xfrm>
            <a:off x="1316504" y="533907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</a:t>
            </a:r>
            <a:r>
              <a:rPr lang="en-US" dirty="0" err="1"/>
              <a:t>px</a:t>
            </a:r>
            <a:r>
              <a:rPr lang="en-US" dirty="0"/>
              <a:t> x 28 </a:t>
            </a:r>
            <a:r>
              <a:rPr lang="en-US" dirty="0" err="1"/>
              <a:t>px</a:t>
            </a:r>
            <a:r>
              <a:rPr lang="en-US" dirty="0"/>
              <a:t> = 784 inputs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8735E3-F3DF-79B7-AAF3-B9DD15C0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1956" y="188965"/>
            <a:ext cx="3726475" cy="186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6A153-D2F2-2F85-A841-FBF71D17C4CC}"/>
              </a:ext>
            </a:extLst>
          </p:cNvPr>
          <p:cNvSpPr txBox="1"/>
          <p:nvPr/>
        </p:nvSpPr>
        <p:spPr>
          <a:xfrm>
            <a:off x="1913623" y="215675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93E74-13F2-7195-C526-E97FD5ED72D9}"/>
              </a:ext>
            </a:extLst>
          </p:cNvPr>
          <p:cNvSpPr txBox="1"/>
          <p:nvPr/>
        </p:nvSpPr>
        <p:spPr>
          <a:xfrm>
            <a:off x="7937671" y="2156754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1B28-8F7C-A023-AF0D-02A59DD21870}"/>
              </a:ext>
            </a:extLst>
          </p:cNvPr>
          <p:cNvSpPr txBox="1"/>
          <p:nvPr/>
        </p:nvSpPr>
        <p:spPr>
          <a:xfrm>
            <a:off x="8556004" y="2846080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6867C-5E1A-9575-0D49-79C1136E8DA9}"/>
              </a:ext>
            </a:extLst>
          </p:cNvPr>
          <p:cNvSpPr txBox="1"/>
          <p:nvPr/>
        </p:nvSpPr>
        <p:spPr>
          <a:xfrm>
            <a:off x="8954135" y="409257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 outputs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203F0-DA61-0FFF-0A37-758101CFE26D}"/>
              </a:ext>
            </a:extLst>
          </p:cNvPr>
          <p:cNvSpPr/>
          <p:nvPr/>
        </p:nvSpPr>
        <p:spPr>
          <a:xfrm>
            <a:off x="4241956" y="188965"/>
            <a:ext cx="590103" cy="18632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BE7E9-C49E-7E34-A7E1-31BE1861C15B}"/>
              </a:ext>
            </a:extLst>
          </p:cNvPr>
          <p:cNvSpPr/>
          <p:nvPr/>
        </p:nvSpPr>
        <p:spPr>
          <a:xfrm>
            <a:off x="7381124" y="188965"/>
            <a:ext cx="590103" cy="186323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96860-8A62-EEE2-DC88-B14126F85F83}"/>
              </a:ext>
            </a:extLst>
          </p:cNvPr>
          <p:cNvSpPr txBox="1"/>
          <p:nvPr/>
        </p:nvSpPr>
        <p:spPr>
          <a:xfrm>
            <a:off x="3880516" y="443646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value from 0 – 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A65F3C-FEE1-B8A2-21EF-34C3F4622D92}"/>
              </a:ext>
            </a:extLst>
          </p:cNvPr>
          <p:cNvSpPr/>
          <p:nvPr/>
        </p:nvSpPr>
        <p:spPr>
          <a:xfrm rot="5400000">
            <a:off x="5653708" y="1460877"/>
            <a:ext cx="905765" cy="2549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99A0-5921-EEAA-11FD-B1E2242ACC8E}"/>
              </a:ext>
            </a:extLst>
          </p:cNvPr>
          <p:cNvSpPr txBox="1"/>
          <p:nvPr/>
        </p:nvSpPr>
        <p:spPr>
          <a:xfrm>
            <a:off x="5901904" y="3116983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2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E84-B136-0946-BCF0-1FF9C155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3FCC-76D4-FF29-1483-742E0D22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the problem – MNIST</a:t>
            </a:r>
          </a:p>
          <a:p>
            <a:r>
              <a:rPr lang="en-US" dirty="0"/>
              <a:t>Neural Network – “buzz word”</a:t>
            </a:r>
          </a:p>
          <a:p>
            <a:pPr lvl="1"/>
            <a:r>
              <a:rPr lang="en-US" dirty="0"/>
              <a:t>What happens in the middle?</a:t>
            </a:r>
          </a:p>
          <a:p>
            <a:r>
              <a:rPr lang="en-US" dirty="0"/>
              <a:t>Inputs/</a:t>
            </a:r>
            <a:r>
              <a:rPr lang="en-US" dirty="0" err="1"/>
              <a:t>Ouputs</a:t>
            </a:r>
            <a:endParaRPr lang="en-US" dirty="0"/>
          </a:p>
          <a:p>
            <a:r>
              <a:rPr lang="en-US" dirty="0"/>
              <a:t>Training/rewards</a:t>
            </a:r>
          </a:p>
          <a:p>
            <a:r>
              <a:rPr lang="en-US" dirty="0"/>
              <a:t>Neuron</a:t>
            </a:r>
          </a:p>
          <a:p>
            <a:r>
              <a:rPr lang="en-US" dirty="0"/>
              <a:t>Weights and Biases -&gt; linear algebra and calculus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8324-D021-928A-8AA3-6B8005B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457B-0820-0BFD-1CA4-C6E861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manufacturing</a:t>
            </a:r>
          </a:p>
          <a:p>
            <a:pPr lvl="1"/>
            <a:r>
              <a:rPr lang="en-US" dirty="0"/>
              <a:t>Producing features on a single gold atom</a:t>
            </a:r>
          </a:p>
          <a:p>
            <a:pPr lvl="1"/>
            <a:r>
              <a:rPr lang="en-US" dirty="0"/>
              <a:t>40x speed, 7x less power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vs GPT-3 (GPT-4 is now out)</a:t>
            </a:r>
          </a:p>
          <a:p>
            <a:pPr lvl="1"/>
            <a:r>
              <a:rPr lang="en-US" dirty="0"/>
              <a:t>New Nvidia graphics cards specialized for training AI</a:t>
            </a:r>
          </a:p>
          <a:p>
            <a:r>
              <a:rPr lang="en-US" dirty="0"/>
              <a:t>If AI can be used to solve NP complete problems, RM and EDF could be solved faster</a:t>
            </a:r>
          </a:p>
        </p:txBody>
      </p:sp>
    </p:spTree>
    <p:extLst>
      <p:ext uri="{BB962C8B-B14F-4D97-AF65-F5344CB8AC3E}">
        <p14:creationId xmlns:p14="http://schemas.microsoft.com/office/powerpoint/2010/main" val="13811842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324</Words>
  <Application>Microsoft Office PowerPoint</Application>
  <PresentationFormat>Widescreen</PresentationFormat>
  <Paragraphs>62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Wingdings</vt:lpstr>
      <vt:lpstr>CosineVTI</vt:lpstr>
      <vt:lpstr>How is AI shaping RTOS?</vt:lpstr>
      <vt:lpstr>Introduction</vt:lpstr>
      <vt:lpstr>PowerPoint Presentation</vt:lpstr>
      <vt:lpstr>Hello World of AI</vt:lpstr>
      <vt:lpstr>MNIST</vt:lpstr>
      <vt:lpstr>Neural Network</vt:lpstr>
      <vt:lpstr>PowerPoint Presentation</vt:lpstr>
      <vt:lpstr>Hello World of AI</vt:lpstr>
      <vt:lpstr>What does this have to do with RTOS?</vt:lpstr>
      <vt:lpstr>Nvidia’s GTC 2023 Keynote Intro Video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AI shaping RTOS?</dc:title>
  <dc:creator>Carter Nettesheim</dc:creator>
  <cp:lastModifiedBy>Carter Nettesheim</cp:lastModifiedBy>
  <cp:revision>6</cp:revision>
  <dcterms:created xsi:type="dcterms:W3CDTF">2023-04-18T16:01:58Z</dcterms:created>
  <dcterms:modified xsi:type="dcterms:W3CDTF">2023-04-18T18:55:31Z</dcterms:modified>
</cp:coreProperties>
</file>