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2"/>
    <p:restoredTop sz="96327"/>
  </p:normalViewPr>
  <p:slideViewPr>
    <p:cSldViewPr snapToGrid="0" snapToObjects="1">
      <p:cViewPr>
        <p:scale>
          <a:sx n="135" d="100"/>
          <a:sy n="135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ACB2-3A9B-C54A-BE8B-D95E1859A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7F6FC-A8CD-3447-ABC8-B2C300548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7" indent="0" algn="ctr">
              <a:buNone/>
              <a:defRPr sz="2000"/>
            </a:lvl2pPr>
            <a:lvl3pPr marL="914434" indent="0" algn="ctr">
              <a:buNone/>
              <a:defRPr sz="1801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6" indent="0" algn="ctr">
              <a:buNone/>
              <a:defRPr sz="1600"/>
            </a:lvl6pPr>
            <a:lvl7pPr marL="2743304" indent="0" algn="ctr">
              <a:buNone/>
              <a:defRPr sz="1600"/>
            </a:lvl7pPr>
            <a:lvl8pPr marL="3200520" indent="0" algn="ctr">
              <a:buNone/>
              <a:defRPr sz="1600"/>
            </a:lvl8pPr>
            <a:lvl9pPr marL="365773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FBC5-F561-5648-B752-76170A58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FBE7-7BC7-FC41-BC90-802614CC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888C-7A94-E241-B40F-5CC7747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3819-B311-EC4B-A378-7D66EACA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03200-D423-5E4A-889F-75D3DCD4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8CA4-20FE-004A-AFAE-0015EC43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0787-37A8-F145-A003-31422861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1CA2-1847-A442-98B8-9FCF4F77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C5E71-4B56-6E4B-96D0-42FB35BB1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84568-B780-CF42-8D81-58D76B751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8B36-DC0D-9B4B-953C-6FC05C2D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16276-C12B-EF4B-B1AC-47A3DC5A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F953-F5D0-5B40-820A-64CF8B7E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29FD-0A63-4443-9368-86001193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E93D-AFA7-8346-9480-8F3C0B95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386B-3B98-6344-AEFE-EDA46A89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3BD5-FA1D-8F46-915C-6526E717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578F-1199-9544-9860-1787ADEB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7752-D7E8-024E-8DB9-00381367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75A93-3A94-714E-A8AA-DC37AD36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663EA-1AB9-4B44-878E-C6F67F80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44BB-EDC9-1C42-8C61-589A018B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B7C9-BDB2-6C43-85CB-F2BDF94E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28E7-C941-874E-A086-E2C9112E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EC55-853E-E04B-B22B-93691713F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72E79-27FF-624B-B623-A08CF36CB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2A37-E8EF-674F-ACB5-378550CC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62311-7C5F-9A4F-9C37-BC53CD0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3F67-2971-804F-B51B-23E500B2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ED52-ED71-A645-9CCD-8B1D55C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7D60-E316-ED40-82FC-E94BE4DC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4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17F85-681E-B34E-A9C9-72241C05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74DC4-2EA9-964E-BE3D-DCEB9CFDB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7" indent="0">
              <a:buNone/>
              <a:defRPr sz="2000" b="1"/>
            </a:lvl2pPr>
            <a:lvl3pPr marL="914434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6" indent="0">
              <a:buNone/>
              <a:defRPr sz="1600" b="1"/>
            </a:lvl6pPr>
            <a:lvl7pPr marL="2743304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CCFC3-DB5A-C646-BCAD-12CF670EC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4828-CB6A-C746-A72A-6F93C6BB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3D4A9-722A-6441-BB8D-032306BF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2BE6B-D4EC-984E-99BD-EAA7864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A4BA-7E36-5C4E-BF23-11FF9105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12D25-0EAD-264B-94C0-B23EBE32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EB15A-0FB5-5748-8841-54BDE11B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6A92D-1B50-BF49-939E-A1DD59F5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3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C19F-6868-3545-8E62-5A73C60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BB7BA-1B53-E640-8F50-E617DD00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38B0-8585-5C42-AFFA-A0BC0103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9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1EAA-6AA8-C043-95E2-8CA6235C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D707-D9BB-6C4F-B353-2C588F76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EED9A-F7CD-E642-BFB3-46D55F876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1"/>
            </a:lvl2pPr>
            <a:lvl3pPr marL="914434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6" indent="0">
              <a:buNone/>
              <a:defRPr sz="1001"/>
            </a:lvl6pPr>
            <a:lvl7pPr marL="2743304" indent="0">
              <a:buNone/>
              <a:defRPr sz="1001"/>
            </a:lvl7pPr>
            <a:lvl8pPr marL="3200520" indent="0">
              <a:buNone/>
              <a:defRPr sz="1001"/>
            </a:lvl8pPr>
            <a:lvl9pPr marL="365773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9818D-023C-B04E-BEE8-6CC8F151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5D68-0F87-DA4B-9C55-0748B57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220A-F892-074A-A6DA-950451A6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6601-BA8D-924C-8E9A-3447FF0B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DD4F6-B15D-5E49-B51E-03A00DBBB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7" indent="0">
              <a:buNone/>
              <a:defRPr sz="2800"/>
            </a:lvl2pPr>
            <a:lvl3pPr marL="914434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6" indent="0">
              <a:buNone/>
              <a:defRPr sz="2000"/>
            </a:lvl6pPr>
            <a:lvl7pPr marL="2743304" indent="0">
              <a:buNone/>
              <a:defRPr sz="2000"/>
            </a:lvl7pPr>
            <a:lvl8pPr marL="3200520" indent="0">
              <a:buNone/>
              <a:defRPr sz="2000"/>
            </a:lvl8pPr>
            <a:lvl9pPr marL="365773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A326F-211F-7041-BFF9-18C3C427C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7" indent="0">
              <a:buNone/>
              <a:defRPr sz="1401"/>
            </a:lvl2pPr>
            <a:lvl3pPr marL="914434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6" indent="0">
              <a:buNone/>
              <a:defRPr sz="1001"/>
            </a:lvl6pPr>
            <a:lvl7pPr marL="2743304" indent="0">
              <a:buNone/>
              <a:defRPr sz="1001"/>
            </a:lvl7pPr>
            <a:lvl8pPr marL="3200520" indent="0">
              <a:buNone/>
              <a:defRPr sz="1001"/>
            </a:lvl8pPr>
            <a:lvl9pPr marL="365773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0EC29-A6C5-714A-A317-040A297F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51B4A-8FCD-B54F-86BE-8968DE2E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65342-7ED6-5341-82FB-AF958E7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E0C7E-0969-C047-AC0E-52FAB333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52E12-EEA0-7842-8651-69AD730E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B665-BFC6-1547-9764-1CF927C0A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7604-2D71-FA4B-A48C-CDD7004128D9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CABA-781D-AB42-A9AF-4CD4C0C0A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3210-78ED-F441-B992-770071062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F786-FE50-9749-BB4C-F8BC28A2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6" indent="-228609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3" indent="-228609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1" indent="-228609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8" indent="-228609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5" indent="-228609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7" indent="-228609" algn="l" defTabSz="9144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4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6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4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7" algn="l" defTabSz="9144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1F7B16-D953-5D4D-87CC-6C4A480A0E22}"/>
              </a:ext>
            </a:extLst>
          </p:cNvPr>
          <p:cNvSpPr/>
          <p:nvPr/>
        </p:nvSpPr>
        <p:spPr>
          <a:xfrm>
            <a:off x="1016999" y="6137581"/>
            <a:ext cx="2312124" cy="58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0A46B3-1E49-B24A-9587-BB92013A3ED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173061" y="5075898"/>
            <a:ext cx="2265392" cy="1061683"/>
          </a:xfrm>
          <a:prstGeom prst="line">
            <a:avLst/>
          </a:prstGeom>
          <a:ln w="889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F2C13E-FE96-2040-9583-B05303E17953}"/>
              </a:ext>
            </a:extLst>
          </p:cNvPr>
          <p:cNvCxnSpPr>
            <a:cxnSpLocks/>
          </p:cNvCxnSpPr>
          <p:nvPr/>
        </p:nvCxnSpPr>
        <p:spPr>
          <a:xfrm flipH="1">
            <a:off x="4438453" y="2583942"/>
            <a:ext cx="558800" cy="2491956"/>
          </a:xfrm>
          <a:prstGeom prst="line">
            <a:avLst/>
          </a:prstGeom>
          <a:ln w="889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B5CE77-F0EA-0D41-820D-1F338591C699}"/>
              </a:ext>
            </a:extLst>
          </p:cNvPr>
          <p:cNvCxnSpPr>
            <a:cxnSpLocks/>
          </p:cNvCxnSpPr>
          <p:nvPr/>
        </p:nvCxnSpPr>
        <p:spPr>
          <a:xfrm flipH="1" flipV="1">
            <a:off x="3714694" y="1270760"/>
            <a:ext cx="1282559" cy="1313183"/>
          </a:xfrm>
          <a:prstGeom prst="line">
            <a:avLst/>
          </a:prstGeom>
          <a:ln w="889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7BF42D-00F9-F94C-A112-6567802B3CA6}"/>
              </a:ext>
            </a:extLst>
          </p:cNvPr>
          <p:cNvGrpSpPr/>
          <p:nvPr/>
        </p:nvGrpSpPr>
        <p:grpSpPr>
          <a:xfrm>
            <a:off x="779303" y="4700412"/>
            <a:ext cx="3870817" cy="2820321"/>
            <a:chOff x="779303" y="4700412"/>
            <a:chExt cx="3870817" cy="282032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9C1EEE-6F18-6D43-A120-C917F8C6FB1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>
              <a:off x="2173061" y="6137581"/>
              <a:ext cx="247705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0D0E4F9-FA10-FF45-AA7C-9016006E9544}"/>
                </a:ext>
              </a:extLst>
            </p:cNvPr>
            <p:cNvSpPr/>
            <p:nvPr/>
          </p:nvSpPr>
          <p:spPr>
            <a:xfrm>
              <a:off x="779303" y="4700412"/>
              <a:ext cx="2820321" cy="2820321"/>
            </a:xfrm>
            <a:prstGeom prst="arc">
              <a:avLst>
                <a:gd name="adj1" fmla="val 20141613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CF2754-643C-1B4D-A60A-BED15C3AEA1C}"/>
              </a:ext>
            </a:extLst>
          </p:cNvPr>
          <p:cNvGrpSpPr/>
          <p:nvPr/>
        </p:nvGrpSpPr>
        <p:grpSpPr>
          <a:xfrm rot="20142954">
            <a:off x="3474977" y="3997086"/>
            <a:ext cx="2577261" cy="1972778"/>
            <a:chOff x="740176" y="4446606"/>
            <a:chExt cx="3684502" cy="282032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DBBFF65-EFB8-EB43-9E9A-5B00495835A0}"/>
                </a:ext>
              </a:extLst>
            </p:cNvPr>
            <p:cNvCxnSpPr>
              <a:cxnSpLocks/>
            </p:cNvCxnSpPr>
            <p:nvPr/>
          </p:nvCxnSpPr>
          <p:spPr>
            <a:xfrm rot="1457046" flipV="1">
              <a:off x="2256856" y="5368248"/>
              <a:ext cx="2167822" cy="96559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7325946-E50C-7A41-913F-696B701E91BE}"/>
                </a:ext>
              </a:extLst>
            </p:cNvPr>
            <p:cNvSpPr/>
            <p:nvPr/>
          </p:nvSpPr>
          <p:spPr>
            <a:xfrm>
              <a:off x="740176" y="4446606"/>
              <a:ext cx="2820321" cy="2820321"/>
            </a:xfrm>
            <a:prstGeom prst="arc">
              <a:avLst>
                <a:gd name="adj1" fmla="val 18435725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6A6E86-7641-AE4B-81B6-E09F37A73D98}"/>
              </a:ext>
            </a:extLst>
          </p:cNvPr>
          <p:cNvGrpSpPr/>
          <p:nvPr/>
        </p:nvGrpSpPr>
        <p:grpSpPr>
          <a:xfrm rot="16938266">
            <a:off x="3789285" y="1322586"/>
            <a:ext cx="2577261" cy="1972778"/>
            <a:chOff x="740176" y="4446606"/>
            <a:chExt cx="3684502" cy="282032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DDC52F-62E4-EC47-9443-085165A2865D}"/>
                </a:ext>
              </a:extLst>
            </p:cNvPr>
            <p:cNvCxnSpPr>
              <a:cxnSpLocks/>
            </p:cNvCxnSpPr>
            <p:nvPr/>
          </p:nvCxnSpPr>
          <p:spPr>
            <a:xfrm rot="1457046" flipV="1">
              <a:off x="2256856" y="5368248"/>
              <a:ext cx="2167822" cy="96559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648E00D-040E-3B4E-83A3-EF70BB0CB96E}"/>
                </a:ext>
              </a:extLst>
            </p:cNvPr>
            <p:cNvSpPr/>
            <p:nvPr/>
          </p:nvSpPr>
          <p:spPr>
            <a:xfrm>
              <a:off x="740176" y="4446606"/>
              <a:ext cx="2820321" cy="2820321"/>
            </a:xfrm>
            <a:prstGeom prst="arc">
              <a:avLst>
                <a:gd name="adj1" fmla="val 18267529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385BD1-5BA9-4142-8EA9-696C91E2EE9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173061" y="2694817"/>
            <a:ext cx="2722592" cy="3442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3BA183-63E6-124C-9E8A-D24889D27F5E}"/>
                  </a:ext>
                </a:extLst>
              </p:cNvPr>
              <p:cNvSpPr txBox="1"/>
              <p:nvPr/>
            </p:nvSpPr>
            <p:spPr>
              <a:xfrm>
                <a:off x="3660468" y="5550460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3BA183-63E6-124C-9E8A-D24889D27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468" y="5550460"/>
                <a:ext cx="555280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4F89D-A73E-714D-9837-499369356295}"/>
                  </a:ext>
                </a:extLst>
              </p:cNvPr>
              <p:cNvSpPr txBox="1"/>
              <p:nvPr/>
            </p:nvSpPr>
            <p:spPr>
              <a:xfrm>
                <a:off x="5074452" y="3829920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4F89D-A73E-714D-9837-499369356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452" y="3829920"/>
                <a:ext cx="555280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255A19-2551-F24B-BB56-2904E9017B9F}"/>
                  </a:ext>
                </a:extLst>
              </p:cNvPr>
              <p:cNvSpPr txBox="1"/>
              <p:nvPr/>
            </p:nvSpPr>
            <p:spPr>
              <a:xfrm>
                <a:off x="4438453" y="1084080"/>
                <a:ext cx="555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255A19-2551-F24B-BB56-2904E9017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53" y="1084080"/>
                <a:ext cx="555280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D9E946-96DD-FF48-8FB6-3B59CB42F75C}"/>
                  </a:ext>
                </a:extLst>
              </p:cNvPr>
              <p:cNvSpPr txBox="1"/>
              <p:nvPr/>
            </p:nvSpPr>
            <p:spPr>
              <a:xfrm>
                <a:off x="269290" y="536316"/>
                <a:ext cx="26041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3D9E946-96DD-FF48-8FB6-3B59CB42F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0" y="536316"/>
                <a:ext cx="2604174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D64C0C-68F1-F240-8DB4-191F88CE9A78}"/>
                  </a:ext>
                </a:extLst>
              </p:cNvPr>
              <p:cNvSpPr txBox="1"/>
              <p:nvPr/>
            </p:nvSpPr>
            <p:spPr>
              <a:xfrm>
                <a:off x="3239487" y="5022646"/>
                <a:ext cx="55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AD64C0C-68F1-F240-8DB4-191F88CE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87" y="5022646"/>
                <a:ext cx="5525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E21963-6D6A-EA4E-B093-14C3B8BC18AC}"/>
                  </a:ext>
                </a:extLst>
              </p:cNvPr>
              <p:cNvSpPr txBox="1"/>
              <p:nvPr/>
            </p:nvSpPr>
            <p:spPr>
              <a:xfrm>
                <a:off x="4206972" y="3658253"/>
                <a:ext cx="559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E21963-6D6A-EA4E-B093-14C3B8BC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72" y="3658253"/>
                <a:ext cx="559704" cy="461665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79901-7F2E-404A-8952-329E27F9EFD1}"/>
                  </a:ext>
                </a:extLst>
              </p:cNvPr>
              <p:cNvSpPr txBox="1"/>
              <p:nvPr/>
            </p:nvSpPr>
            <p:spPr>
              <a:xfrm>
                <a:off x="3871414" y="1866067"/>
                <a:ext cx="5597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79901-7F2E-404A-8952-329E27F9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414" y="1866067"/>
                <a:ext cx="559704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EA4474-EA05-5D48-868D-A79465648757}"/>
                  </a:ext>
                </a:extLst>
              </p:cNvPr>
              <p:cNvSpPr txBox="1"/>
              <p:nvPr/>
            </p:nvSpPr>
            <p:spPr>
              <a:xfrm>
                <a:off x="2927665" y="3953011"/>
                <a:ext cx="815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𝑤𝑟𝑖𝑠𝑡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EA4474-EA05-5D48-868D-A79465648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65" y="3953011"/>
                <a:ext cx="8152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7738C2B-C622-C14D-B776-0421DAD30CA9}"/>
              </a:ext>
            </a:extLst>
          </p:cNvPr>
          <p:cNvGrpSpPr/>
          <p:nvPr/>
        </p:nvGrpSpPr>
        <p:grpSpPr>
          <a:xfrm>
            <a:off x="3104391" y="450144"/>
            <a:ext cx="1119750" cy="1331094"/>
            <a:chOff x="3104391" y="450144"/>
            <a:chExt cx="1119750" cy="133109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46CC47-5A9B-C447-9091-DF8CF2575468}"/>
                </a:ext>
              </a:extLst>
            </p:cNvPr>
            <p:cNvCxnSpPr>
              <a:cxnSpLocks/>
            </p:cNvCxnSpPr>
            <p:nvPr/>
          </p:nvCxnSpPr>
          <p:spPr>
            <a:xfrm rot="17657046" flipV="1">
              <a:off x="3321045" y="667308"/>
              <a:ext cx="783165" cy="34883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DC205D13-AA0B-C547-9FE8-F5D115741ED2}"/>
                </a:ext>
              </a:extLst>
            </p:cNvPr>
            <p:cNvSpPr/>
            <p:nvPr/>
          </p:nvSpPr>
          <p:spPr>
            <a:xfrm rot="16200000">
              <a:off x="3205249" y="762346"/>
              <a:ext cx="1018892" cy="1018892"/>
            </a:xfrm>
            <a:prstGeom prst="arc">
              <a:avLst>
                <a:gd name="adj1" fmla="val 18717995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B35CDF-90F9-4541-893F-357B25DCC0F4}"/>
                </a:ext>
              </a:extLst>
            </p:cNvPr>
            <p:cNvCxnSpPr>
              <a:cxnSpLocks/>
            </p:cNvCxnSpPr>
            <p:nvPr/>
          </p:nvCxnSpPr>
          <p:spPr>
            <a:xfrm>
              <a:off x="3104391" y="720418"/>
              <a:ext cx="596481" cy="57476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1EE9B2-36AC-5A42-B540-B2AB573C60F5}"/>
                  </a:ext>
                </a:extLst>
              </p:cNvPr>
              <p:cNvSpPr txBox="1"/>
              <p:nvPr/>
            </p:nvSpPr>
            <p:spPr>
              <a:xfrm>
                <a:off x="3230680" y="335057"/>
                <a:ext cx="470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1EE9B2-36AC-5A42-B540-B2AB573C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80" y="335057"/>
                <a:ext cx="470192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3034CB9A-59E2-CA4C-A8FA-E97438DC740D}"/>
              </a:ext>
            </a:extLst>
          </p:cNvPr>
          <p:cNvSpPr/>
          <p:nvPr/>
        </p:nvSpPr>
        <p:spPr>
          <a:xfrm>
            <a:off x="4097406" y="4791906"/>
            <a:ext cx="614958" cy="614958"/>
          </a:xfrm>
          <a:prstGeom prst="arc">
            <a:avLst>
              <a:gd name="adj1" fmla="val 9573148"/>
              <a:gd name="adj2" fmla="val 170200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D9074D67-36CA-1A4E-9398-49899C291686}"/>
              </a:ext>
            </a:extLst>
          </p:cNvPr>
          <p:cNvSpPr/>
          <p:nvPr/>
        </p:nvSpPr>
        <p:spPr>
          <a:xfrm>
            <a:off x="1597775" y="5484311"/>
            <a:ext cx="1216006" cy="1216006"/>
          </a:xfrm>
          <a:prstGeom prst="arc">
            <a:avLst>
              <a:gd name="adj1" fmla="val 18542507"/>
              <a:gd name="adj2" fmla="val 201981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695DD1-5A03-404E-847F-BF1797A4D88A}"/>
                  </a:ext>
                </a:extLst>
              </p:cNvPr>
              <p:cNvSpPr txBox="1"/>
              <p:nvPr/>
            </p:nvSpPr>
            <p:spPr>
              <a:xfrm>
                <a:off x="3902940" y="456457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695DD1-5A03-404E-847F-BF1797A4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940" y="4564570"/>
                <a:ext cx="3706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4014BA-4CDF-B04D-AD67-9CACA834D0EE}"/>
                  </a:ext>
                </a:extLst>
              </p:cNvPr>
              <p:cNvSpPr txBox="1"/>
              <p:nvPr/>
            </p:nvSpPr>
            <p:spPr>
              <a:xfrm>
                <a:off x="2686372" y="5363653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4014BA-4CDF-B04D-AD67-9CACA834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72" y="5363653"/>
                <a:ext cx="38401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AF7514-2771-D54A-8B91-48BEB7269122}"/>
              </a:ext>
            </a:extLst>
          </p:cNvPr>
          <p:cNvCxnSpPr>
            <a:cxnSpLocks/>
          </p:cNvCxnSpPr>
          <p:nvPr/>
        </p:nvCxnSpPr>
        <p:spPr>
          <a:xfrm>
            <a:off x="2163540" y="1258387"/>
            <a:ext cx="1421090" cy="188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B12717-BBA7-1141-9E28-0E641CC8DC6D}"/>
              </a:ext>
            </a:extLst>
          </p:cNvPr>
          <p:cNvCxnSpPr>
            <a:cxnSpLocks/>
          </p:cNvCxnSpPr>
          <p:nvPr/>
        </p:nvCxnSpPr>
        <p:spPr>
          <a:xfrm>
            <a:off x="2163540" y="1258387"/>
            <a:ext cx="0" cy="47537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EB78E5-21BC-A34A-891F-A142C821223A}"/>
              </a:ext>
            </a:extLst>
          </p:cNvPr>
          <p:cNvCxnSpPr>
            <a:cxnSpLocks/>
          </p:cNvCxnSpPr>
          <p:nvPr/>
        </p:nvCxnSpPr>
        <p:spPr>
          <a:xfrm rot="16200000">
            <a:off x="2174633" y="1153089"/>
            <a:ext cx="0" cy="185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D6930E-2EED-844A-A134-038EEBF6BF17}"/>
              </a:ext>
            </a:extLst>
          </p:cNvPr>
          <p:cNvCxnSpPr/>
          <p:nvPr/>
        </p:nvCxnSpPr>
        <p:spPr>
          <a:xfrm>
            <a:off x="2174633" y="1165473"/>
            <a:ext cx="0" cy="185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C005F6-52BD-B344-8376-0D32EAE20D87}"/>
                  </a:ext>
                </a:extLst>
              </p:cNvPr>
              <p:cNvSpPr txBox="1"/>
              <p:nvPr/>
            </p:nvSpPr>
            <p:spPr>
              <a:xfrm>
                <a:off x="2731717" y="12120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8C005F6-52BD-B344-8376-0D32EAE2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17" y="1212034"/>
                <a:ext cx="40620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C4647F-ED59-E847-9873-6F88307B26AD}"/>
                  </a:ext>
                </a:extLst>
              </p:cNvPr>
              <p:cNvSpPr txBox="1"/>
              <p:nvPr/>
            </p:nvSpPr>
            <p:spPr>
              <a:xfrm>
                <a:off x="1802304" y="328280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C4647F-ED59-E847-9873-6F88307B2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04" y="3282800"/>
                <a:ext cx="40793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5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AA95D3F-AAB8-B44D-8B09-5B6EDEB3288E}"/>
              </a:ext>
            </a:extLst>
          </p:cNvPr>
          <p:cNvSpPr/>
          <p:nvPr/>
        </p:nvSpPr>
        <p:spPr>
          <a:xfrm>
            <a:off x="2832844" y="3060826"/>
            <a:ext cx="1006867" cy="9349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AF22A38-548C-3A49-831E-471D288A5CCA}"/>
              </a:ext>
            </a:extLst>
          </p:cNvPr>
          <p:cNvGrpSpPr/>
          <p:nvPr/>
        </p:nvGrpSpPr>
        <p:grpSpPr>
          <a:xfrm>
            <a:off x="793422" y="985445"/>
            <a:ext cx="5085710" cy="5085710"/>
            <a:chOff x="3810000" y="1004299"/>
            <a:chExt cx="5085710" cy="508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330305-2BF6-334B-B8BD-6FD3AA3A06D8}"/>
                </a:ext>
              </a:extLst>
            </p:cNvPr>
            <p:cNvGrpSpPr/>
            <p:nvPr/>
          </p:nvGrpSpPr>
          <p:grpSpPr>
            <a:xfrm>
              <a:off x="8382000" y="3429000"/>
              <a:ext cx="513710" cy="236307"/>
              <a:chOff x="8681661" y="1417834"/>
              <a:chExt cx="513710" cy="23630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913188-B2DF-6F42-9804-BF4363C0482C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5C7698E2-ABC2-9B4F-A59C-0190C420CE16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E57588-6426-EB45-B52D-900AEA115906}"/>
                </a:ext>
              </a:extLst>
            </p:cNvPr>
            <p:cNvGrpSpPr/>
            <p:nvPr/>
          </p:nvGrpSpPr>
          <p:grpSpPr>
            <a:xfrm rot="1800000">
              <a:off x="8080248" y="4572000"/>
              <a:ext cx="513710" cy="236307"/>
              <a:chOff x="8681661" y="1417834"/>
              <a:chExt cx="513710" cy="23630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C28175-FB11-D143-9BF7-2134088DAF78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E82859DB-3750-7249-A591-ACA9BB9E8111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855072-E6B3-BC4D-AE43-57565E70AAFF}"/>
                </a:ext>
              </a:extLst>
            </p:cNvPr>
            <p:cNvGrpSpPr/>
            <p:nvPr/>
          </p:nvGrpSpPr>
          <p:grpSpPr>
            <a:xfrm rot="3600000">
              <a:off x="7239000" y="5413248"/>
              <a:ext cx="513710" cy="236307"/>
              <a:chOff x="8681661" y="1417834"/>
              <a:chExt cx="513710" cy="23630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C341300-EC8B-1F4E-92DE-E896CFF794A3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431C9066-9101-444C-A853-D95A598A433A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E9A2656-5C64-E148-B431-59AABCD90AFF}"/>
                </a:ext>
              </a:extLst>
            </p:cNvPr>
            <p:cNvGrpSpPr/>
            <p:nvPr/>
          </p:nvGrpSpPr>
          <p:grpSpPr>
            <a:xfrm rot="5400000">
              <a:off x="6096000" y="5715000"/>
              <a:ext cx="513710" cy="236307"/>
              <a:chOff x="8681661" y="1417834"/>
              <a:chExt cx="513710" cy="23630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41EC885-89F6-1B44-AA4C-E618F5B5D250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B25774BA-AC4F-4244-A35E-54E7D492E564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D984102-C282-3E41-ACFF-99E26A5D9DDE}"/>
                </a:ext>
              </a:extLst>
            </p:cNvPr>
            <p:cNvGrpSpPr/>
            <p:nvPr/>
          </p:nvGrpSpPr>
          <p:grpSpPr>
            <a:xfrm rot="-1800000">
              <a:off x="8080248" y="2286000"/>
              <a:ext cx="513710" cy="236307"/>
              <a:chOff x="8681661" y="1417834"/>
              <a:chExt cx="513710" cy="23630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D236831-8BA4-DB42-95E4-F5A22DEE983B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Triangle 48">
                <a:extLst>
                  <a:ext uri="{FF2B5EF4-FFF2-40B4-BE49-F238E27FC236}">
                    <a16:creationId xmlns:a16="http://schemas.microsoft.com/office/drawing/2014/main" id="{D5A45AA1-2C70-C943-9CBB-FB6F86162E5D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523C911-4A6A-9F48-8F51-4D47C633E057}"/>
                </a:ext>
              </a:extLst>
            </p:cNvPr>
            <p:cNvGrpSpPr/>
            <p:nvPr/>
          </p:nvGrpSpPr>
          <p:grpSpPr>
            <a:xfrm rot="-3600000">
              <a:off x="7239000" y="1444752"/>
              <a:ext cx="513710" cy="236307"/>
              <a:chOff x="8681661" y="1417834"/>
              <a:chExt cx="513710" cy="23630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CBFFC7-1CC5-0A40-AF6A-2DC3187DB31A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74D582F5-ADCA-1045-AA36-1049651522F9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97A0B97-A834-1F4F-A7BE-F2203A806304}"/>
                </a:ext>
              </a:extLst>
            </p:cNvPr>
            <p:cNvGrpSpPr/>
            <p:nvPr/>
          </p:nvGrpSpPr>
          <p:grpSpPr>
            <a:xfrm rot="-5400000">
              <a:off x="6096000" y="1143000"/>
              <a:ext cx="513710" cy="236307"/>
              <a:chOff x="8681661" y="1417834"/>
              <a:chExt cx="513710" cy="23630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C0C06E2-88FD-6C44-B49C-4844F885A95A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riangle 54">
                <a:extLst>
                  <a:ext uri="{FF2B5EF4-FFF2-40B4-BE49-F238E27FC236}">
                    <a16:creationId xmlns:a16="http://schemas.microsoft.com/office/drawing/2014/main" id="{A2994CD1-818C-B049-A3BB-B02AE483E67E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2F80BD-53E8-E241-8A95-7B32BA3C50F9}"/>
                </a:ext>
              </a:extLst>
            </p:cNvPr>
            <p:cNvGrpSpPr/>
            <p:nvPr/>
          </p:nvGrpSpPr>
          <p:grpSpPr>
            <a:xfrm flipH="1">
              <a:off x="3810000" y="3429000"/>
              <a:ext cx="513710" cy="236307"/>
              <a:chOff x="8681661" y="1417834"/>
              <a:chExt cx="513710" cy="23630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BB330F6-CA6A-B746-B0C4-15CFFBB119D3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6764152E-75E9-154A-97E5-2BE5CA75E1A8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E4AD217-6FAC-9243-8641-C9B170EC69E4}"/>
                </a:ext>
              </a:extLst>
            </p:cNvPr>
            <p:cNvGrpSpPr/>
            <p:nvPr/>
          </p:nvGrpSpPr>
          <p:grpSpPr>
            <a:xfrm rot="19800000" flipH="1">
              <a:off x="4111752" y="4572000"/>
              <a:ext cx="513710" cy="236307"/>
              <a:chOff x="8681661" y="1417834"/>
              <a:chExt cx="513710" cy="23630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B7D69D4-7211-8C4B-8838-EFA0E4573463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1BE93615-8795-6045-BBDE-A29309C0C553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E3D1A90-7435-D446-9EA2-80297AE6E307}"/>
                </a:ext>
              </a:extLst>
            </p:cNvPr>
            <p:cNvGrpSpPr/>
            <p:nvPr/>
          </p:nvGrpSpPr>
          <p:grpSpPr>
            <a:xfrm rot="18000000" flipH="1">
              <a:off x="4953000" y="5413248"/>
              <a:ext cx="513710" cy="236307"/>
              <a:chOff x="8681661" y="1417834"/>
              <a:chExt cx="513710" cy="23630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14F0DC1-B397-4146-BF35-23672FCDE8BA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>
                <a:extLst>
                  <a:ext uri="{FF2B5EF4-FFF2-40B4-BE49-F238E27FC236}">
                    <a16:creationId xmlns:a16="http://schemas.microsoft.com/office/drawing/2014/main" id="{B7076433-3D31-F64C-9CCA-55F38D9BF935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7317A8E-3084-B349-9908-01C2A9D09FC0}"/>
                </a:ext>
              </a:extLst>
            </p:cNvPr>
            <p:cNvGrpSpPr/>
            <p:nvPr/>
          </p:nvGrpSpPr>
          <p:grpSpPr>
            <a:xfrm rot="1800000" flipH="1">
              <a:off x="4111752" y="2286000"/>
              <a:ext cx="513710" cy="236307"/>
              <a:chOff x="8681661" y="1417834"/>
              <a:chExt cx="513710" cy="236307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2FF97CA-F6B3-984E-94F2-8389C7EE3BC2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503F74F6-3095-7442-AF50-661BF0B91772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FB24564-04E7-B740-B0C6-0B4C63619F5F}"/>
                </a:ext>
              </a:extLst>
            </p:cNvPr>
            <p:cNvGrpSpPr/>
            <p:nvPr/>
          </p:nvGrpSpPr>
          <p:grpSpPr>
            <a:xfrm rot="3600000" flipH="1">
              <a:off x="4953000" y="1444752"/>
              <a:ext cx="513710" cy="236307"/>
              <a:chOff x="8681661" y="1417834"/>
              <a:chExt cx="513710" cy="23630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5EF6144-8586-1B40-938C-420B21A24ABC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FB51DC22-F027-F742-96F0-50C2A01F5EAF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082D2C0-BA62-AA43-9929-ECA06DA0F40E}"/>
              </a:ext>
            </a:extLst>
          </p:cNvPr>
          <p:cNvGrpSpPr/>
          <p:nvPr/>
        </p:nvGrpSpPr>
        <p:grpSpPr>
          <a:xfrm>
            <a:off x="1812861" y="2005363"/>
            <a:ext cx="3046833" cy="3045874"/>
            <a:chOff x="4838606" y="1956899"/>
            <a:chExt cx="3046833" cy="304587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48EDA7C-F1FE-2D44-8960-47EE870384FA}"/>
                </a:ext>
              </a:extLst>
            </p:cNvPr>
            <p:cNvGrpSpPr/>
            <p:nvPr/>
          </p:nvGrpSpPr>
          <p:grpSpPr>
            <a:xfrm>
              <a:off x="7582765" y="3361682"/>
              <a:ext cx="302674" cy="236307"/>
              <a:chOff x="8681661" y="1417834"/>
              <a:chExt cx="513710" cy="23630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620A7FB-F916-3F41-9BE2-043357BB0589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6D13B305-2239-0742-9A2A-44E02FDB0596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646CBB1-C6E7-4641-878E-5A9C997E0964}"/>
                </a:ext>
              </a:extLst>
            </p:cNvPr>
            <p:cNvGrpSpPr/>
            <p:nvPr/>
          </p:nvGrpSpPr>
          <p:grpSpPr>
            <a:xfrm rot="1800000">
              <a:off x="7399885" y="4047482"/>
              <a:ext cx="302674" cy="236307"/>
              <a:chOff x="8681661" y="1417834"/>
              <a:chExt cx="513710" cy="236307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548687F-6F59-BA46-A904-9BD336DBF3A1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riangle 82">
                <a:extLst>
                  <a:ext uri="{FF2B5EF4-FFF2-40B4-BE49-F238E27FC236}">
                    <a16:creationId xmlns:a16="http://schemas.microsoft.com/office/drawing/2014/main" id="{335D30B1-0D9E-8B49-9D3E-B1E3FF8DAF84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4F006C-A42A-F54C-9D33-5EE6D8E14EBB}"/>
                </a:ext>
              </a:extLst>
            </p:cNvPr>
            <p:cNvGrpSpPr/>
            <p:nvPr/>
          </p:nvGrpSpPr>
          <p:grpSpPr>
            <a:xfrm rot="3600000">
              <a:off x="6896965" y="4550402"/>
              <a:ext cx="302674" cy="236307"/>
              <a:chOff x="8681661" y="1417834"/>
              <a:chExt cx="513710" cy="236307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45508CB-2EC6-7B48-892E-A4574B8ED3CE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F80AA28F-CD5D-2347-BC67-C0A243CDD580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1CC4E3D-2273-514A-8D3F-9587226E3057}"/>
                </a:ext>
              </a:extLst>
            </p:cNvPr>
            <p:cNvGrpSpPr/>
            <p:nvPr/>
          </p:nvGrpSpPr>
          <p:grpSpPr>
            <a:xfrm rot="5400000">
              <a:off x="6211165" y="4733282"/>
              <a:ext cx="302674" cy="236307"/>
              <a:chOff x="8681661" y="1417834"/>
              <a:chExt cx="513710" cy="236307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4759027-4764-EE47-BFF0-F3B0F4EEEFD1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DBB69ABB-06AC-4F4F-B574-348990472E7B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E7E8F5-343D-2040-ADA8-75F3E7E0043B}"/>
                </a:ext>
              </a:extLst>
            </p:cNvPr>
            <p:cNvGrpSpPr/>
            <p:nvPr/>
          </p:nvGrpSpPr>
          <p:grpSpPr>
            <a:xfrm rot="-1800000">
              <a:off x="7399885" y="2675882"/>
              <a:ext cx="302674" cy="236307"/>
              <a:chOff x="8681661" y="1417834"/>
              <a:chExt cx="513710" cy="236307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1F27A29-792B-FB47-893F-9934F89DBD14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riangle 91">
                <a:extLst>
                  <a:ext uri="{FF2B5EF4-FFF2-40B4-BE49-F238E27FC236}">
                    <a16:creationId xmlns:a16="http://schemas.microsoft.com/office/drawing/2014/main" id="{6B3E426C-F4B0-BC49-99C8-2656652DE308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0A984F2-9EC4-B746-90ED-997236351152}"/>
                </a:ext>
              </a:extLst>
            </p:cNvPr>
            <p:cNvGrpSpPr/>
            <p:nvPr/>
          </p:nvGrpSpPr>
          <p:grpSpPr>
            <a:xfrm rot="-3600000">
              <a:off x="6896965" y="2172962"/>
              <a:ext cx="302674" cy="236307"/>
              <a:chOff x="8681661" y="1417834"/>
              <a:chExt cx="513710" cy="236307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C5D4E1E-83E4-5C47-B81C-32B669E4FCF8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B22E6C0F-4F66-D848-B87E-8E6B338008DC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CD3D3D4-80FF-4F4B-9AC4-A044082436DD}"/>
                </a:ext>
              </a:extLst>
            </p:cNvPr>
            <p:cNvGrpSpPr/>
            <p:nvPr/>
          </p:nvGrpSpPr>
          <p:grpSpPr>
            <a:xfrm rot="-5400000">
              <a:off x="6211165" y="1990082"/>
              <a:ext cx="302674" cy="236307"/>
              <a:chOff x="8681661" y="1417834"/>
              <a:chExt cx="513710" cy="236307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FB0D215-B340-A14F-AF63-68D5BD9F340C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33019A2A-695F-C14E-88DA-7B82F80DBB16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214EDAC-18DD-F041-9C5A-7EC088642871}"/>
                </a:ext>
              </a:extLst>
            </p:cNvPr>
            <p:cNvGrpSpPr/>
            <p:nvPr/>
          </p:nvGrpSpPr>
          <p:grpSpPr>
            <a:xfrm flipH="1">
              <a:off x="4838606" y="3361682"/>
              <a:ext cx="302674" cy="236307"/>
              <a:chOff x="8681661" y="1417834"/>
              <a:chExt cx="513710" cy="23630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F411D0A-6143-FD40-9404-ECDE69F581E0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2FF1A226-4443-B34E-B86B-2B4C087DFFD4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FED4F54-DFCF-5449-B3CC-CDE80A94395C}"/>
                </a:ext>
              </a:extLst>
            </p:cNvPr>
            <p:cNvGrpSpPr/>
            <p:nvPr/>
          </p:nvGrpSpPr>
          <p:grpSpPr>
            <a:xfrm rot="19800000" flipH="1">
              <a:off x="5021486" y="4047482"/>
              <a:ext cx="302674" cy="236307"/>
              <a:chOff x="8681661" y="1417834"/>
              <a:chExt cx="513710" cy="236307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F803C5D-E8BA-5F44-BA30-C8DB5DBFFB74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riangle 103">
                <a:extLst>
                  <a:ext uri="{FF2B5EF4-FFF2-40B4-BE49-F238E27FC236}">
                    <a16:creationId xmlns:a16="http://schemas.microsoft.com/office/drawing/2014/main" id="{DF2DC65B-8EE8-3D47-87B4-41BB64C89F5D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8EE3999-B66C-5749-8EA4-52EE76B40AF6}"/>
                </a:ext>
              </a:extLst>
            </p:cNvPr>
            <p:cNvGrpSpPr/>
            <p:nvPr/>
          </p:nvGrpSpPr>
          <p:grpSpPr>
            <a:xfrm rot="18000000" flipH="1">
              <a:off x="5524406" y="4550402"/>
              <a:ext cx="302674" cy="236307"/>
              <a:chOff x="8681661" y="1417834"/>
              <a:chExt cx="513710" cy="236307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7FC68F8-DA00-D243-82D8-41B9CA7CE266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Triangle 106">
                <a:extLst>
                  <a:ext uri="{FF2B5EF4-FFF2-40B4-BE49-F238E27FC236}">
                    <a16:creationId xmlns:a16="http://schemas.microsoft.com/office/drawing/2014/main" id="{9459DF6E-1039-9245-B475-2CBC7CF374AD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11EBCCC-7EC7-5140-9D7A-3D00F949AB4F}"/>
                </a:ext>
              </a:extLst>
            </p:cNvPr>
            <p:cNvGrpSpPr/>
            <p:nvPr/>
          </p:nvGrpSpPr>
          <p:grpSpPr>
            <a:xfrm rot="1800000" flipH="1">
              <a:off x="5021486" y="2675882"/>
              <a:ext cx="302674" cy="236307"/>
              <a:chOff x="8681661" y="1417834"/>
              <a:chExt cx="513710" cy="236307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AF43B7A-1EA7-7143-A53D-01705BABC202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4BDB3863-4D93-E44A-A432-04E2723F7EA7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E43EAE6-7A8D-5E4F-B87A-A4CE4F7CC24B}"/>
                </a:ext>
              </a:extLst>
            </p:cNvPr>
            <p:cNvGrpSpPr/>
            <p:nvPr/>
          </p:nvGrpSpPr>
          <p:grpSpPr>
            <a:xfrm rot="3600000" flipH="1">
              <a:off x="5524406" y="2172962"/>
              <a:ext cx="302674" cy="236307"/>
              <a:chOff x="8681661" y="1417834"/>
              <a:chExt cx="513710" cy="236307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5442545-10BE-6942-AF25-AC4B684F2378}"/>
                  </a:ext>
                </a:extLst>
              </p:cNvPr>
              <p:cNvSpPr/>
              <p:nvPr/>
            </p:nvSpPr>
            <p:spPr>
              <a:xfrm>
                <a:off x="8887146" y="1417834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5B1E84AD-EAB3-2E44-9F94-8E04597619EB}"/>
                  </a:ext>
                </a:extLst>
              </p:cNvPr>
              <p:cNvSpPr/>
              <p:nvPr/>
            </p:nvSpPr>
            <p:spPr>
              <a:xfrm rot="5400000">
                <a:off x="8676524" y="1422973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Trapezoid 122">
            <a:extLst>
              <a:ext uri="{FF2B5EF4-FFF2-40B4-BE49-F238E27FC236}">
                <a16:creationId xmlns:a16="http://schemas.microsoft.com/office/drawing/2014/main" id="{F8480E9D-7B4A-0543-ABF3-971B1E1AE9F0}"/>
              </a:ext>
            </a:extLst>
          </p:cNvPr>
          <p:cNvSpPr/>
          <p:nvPr/>
        </p:nvSpPr>
        <p:spPr>
          <a:xfrm flipV="1">
            <a:off x="9462260" y="5057459"/>
            <a:ext cx="977406" cy="509525"/>
          </a:xfrm>
          <a:prstGeom prst="trapezoid">
            <a:avLst>
              <a:gd name="adj" fmla="val 6907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3021CB-9288-A24F-88C8-BDF726A66B80}"/>
              </a:ext>
            </a:extLst>
          </p:cNvPr>
          <p:cNvGrpSpPr/>
          <p:nvPr/>
        </p:nvGrpSpPr>
        <p:grpSpPr>
          <a:xfrm rot="20231442">
            <a:off x="11389918" y="4361200"/>
            <a:ext cx="513710" cy="236307"/>
            <a:chOff x="9835300" y="2223595"/>
            <a:chExt cx="513710" cy="23630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2A8DA1C-198B-294E-B1EA-FCCEFD30F403}"/>
                </a:ext>
              </a:extLst>
            </p:cNvPr>
            <p:cNvSpPr/>
            <p:nvPr/>
          </p:nvSpPr>
          <p:spPr>
            <a:xfrm>
              <a:off x="10040785" y="2223595"/>
              <a:ext cx="308225" cy="236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73D3AC3A-0A12-484D-A732-67B26C56C52D}"/>
                </a:ext>
              </a:extLst>
            </p:cNvPr>
            <p:cNvSpPr/>
            <p:nvPr/>
          </p:nvSpPr>
          <p:spPr>
            <a:xfrm rot="5400000">
              <a:off x="9830163" y="2228734"/>
              <a:ext cx="236305" cy="2260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" name="Picture 132">
            <a:extLst>
              <a:ext uri="{FF2B5EF4-FFF2-40B4-BE49-F238E27FC236}">
                <a16:creationId xmlns:a16="http://schemas.microsoft.com/office/drawing/2014/main" id="{835788C1-3D95-1243-80EC-688CE7A2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3602" y="4106722"/>
            <a:ext cx="673313" cy="80628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0B6CC467-8F96-5D49-8A98-11D4C746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0813" y="4122932"/>
            <a:ext cx="437707" cy="806282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A2BED2A-D37E-0145-BDA3-B892E4AF67E6}"/>
              </a:ext>
            </a:extLst>
          </p:cNvPr>
          <p:cNvGrpSpPr/>
          <p:nvPr/>
        </p:nvGrpSpPr>
        <p:grpSpPr>
          <a:xfrm rot="1368558" flipH="1">
            <a:off x="7987535" y="4399895"/>
            <a:ext cx="513710" cy="236307"/>
            <a:chOff x="9835300" y="2223595"/>
            <a:chExt cx="513710" cy="2363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7000520-0588-774C-A956-C56B8EF3AD47}"/>
                </a:ext>
              </a:extLst>
            </p:cNvPr>
            <p:cNvSpPr/>
            <p:nvPr/>
          </p:nvSpPr>
          <p:spPr>
            <a:xfrm>
              <a:off x="10040785" y="2223595"/>
              <a:ext cx="308225" cy="236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riangle 138">
              <a:extLst>
                <a:ext uri="{FF2B5EF4-FFF2-40B4-BE49-F238E27FC236}">
                  <a16:creationId xmlns:a16="http://schemas.microsoft.com/office/drawing/2014/main" id="{FD0C9090-A27F-994A-B6F9-6478E034122D}"/>
                </a:ext>
              </a:extLst>
            </p:cNvPr>
            <p:cNvSpPr/>
            <p:nvPr/>
          </p:nvSpPr>
          <p:spPr>
            <a:xfrm rot="5400000">
              <a:off x="9830163" y="2228734"/>
              <a:ext cx="236305" cy="22603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19A990D-367C-DE44-B482-0F415EA9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86338" y="4122932"/>
            <a:ext cx="673313" cy="80628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5DD9A94-32DC-AC4A-BDAE-6DE78B283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14733" y="4139142"/>
            <a:ext cx="437707" cy="806282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DF6E0C0-CD64-C441-8797-FC1C75A4F59C}"/>
              </a:ext>
            </a:extLst>
          </p:cNvPr>
          <p:cNvGrpSpPr/>
          <p:nvPr/>
        </p:nvGrpSpPr>
        <p:grpSpPr>
          <a:xfrm>
            <a:off x="9819437" y="4288609"/>
            <a:ext cx="261477" cy="410184"/>
            <a:chOff x="8636291" y="1273123"/>
            <a:chExt cx="261477" cy="410184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819C3E1-15B9-F740-8D64-252C5073DAB1}"/>
                </a:ext>
              </a:extLst>
            </p:cNvPr>
            <p:cNvSpPr/>
            <p:nvPr/>
          </p:nvSpPr>
          <p:spPr>
            <a:xfrm>
              <a:off x="8653650" y="1273123"/>
              <a:ext cx="226758" cy="3195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3D2C7F6-7004-304D-BF11-565F148307B1}"/>
                </a:ext>
              </a:extLst>
            </p:cNvPr>
            <p:cNvSpPr/>
            <p:nvPr/>
          </p:nvSpPr>
          <p:spPr>
            <a:xfrm>
              <a:off x="8636291" y="1421830"/>
              <a:ext cx="261477" cy="2614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5DF8374-BE0B-8744-832B-7F1DD3BB16F6}"/>
              </a:ext>
            </a:extLst>
          </p:cNvPr>
          <p:cNvGrpSpPr/>
          <p:nvPr/>
        </p:nvGrpSpPr>
        <p:grpSpPr>
          <a:xfrm>
            <a:off x="10157914" y="3193327"/>
            <a:ext cx="1520183" cy="816345"/>
            <a:chOff x="8913669" y="1527616"/>
            <a:chExt cx="1520183" cy="816345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F8FB6F4-0196-C344-AB99-66127B1B1555}"/>
                </a:ext>
              </a:extLst>
            </p:cNvPr>
            <p:cNvGrpSpPr/>
            <p:nvPr/>
          </p:nvGrpSpPr>
          <p:grpSpPr>
            <a:xfrm rot="19022015">
              <a:off x="9920142" y="1891649"/>
              <a:ext cx="513710" cy="236307"/>
              <a:chOff x="9835300" y="2223595"/>
              <a:chExt cx="513710" cy="236307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3BF964A-12D3-264D-B9CC-4DA9AA3F056E}"/>
                  </a:ext>
                </a:extLst>
              </p:cNvPr>
              <p:cNvSpPr/>
              <p:nvPr/>
            </p:nvSpPr>
            <p:spPr>
              <a:xfrm>
                <a:off x="10040785" y="2223595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3FA7D7D3-8C4F-8942-95FE-59A279C7C6B2}"/>
                  </a:ext>
                </a:extLst>
              </p:cNvPr>
              <p:cNvSpPr/>
              <p:nvPr/>
            </p:nvSpPr>
            <p:spPr>
              <a:xfrm rot="5400000">
                <a:off x="9830163" y="2228734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930BBE0D-CE7E-0146-9F20-8007709C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83067" y="1527616"/>
              <a:ext cx="655531" cy="806312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AFB7A585-3107-844F-B9A4-EB13A9B3A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13669" y="1537649"/>
              <a:ext cx="444274" cy="806312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94928B9-F209-DD42-8BC8-82EFD5F6A262}"/>
              </a:ext>
            </a:extLst>
          </p:cNvPr>
          <p:cNvGrpSpPr/>
          <p:nvPr/>
        </p:nvGrpSpPr>
        <p:grpSpPr>
          <a:xfrm>
            <a:off x="9819437" y="3369371"/>
            <a:ext cx="261477" cy="532674"/>
            <a:chOff x="8636291" y="1150633"/>
            <a:chExt cx="261477" cy="532674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622A45-B24F-8E48-8325-7965EB551E77}"/>
                </a:ext>
              </a:extLst>
            </p:cNvPr>
            <p:cNvSpPr/>
            <p:nvPr/>
          </p:nvSpPr>
          <p:spPr>
            <a:xfrm>
              <a:off x="8653650" y="1150633"/>
              <a:ext cx="226758" cy="442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DAF491D-F974-DD43-97BC-3E94555C36D9}"/>
                </a:ext>
              </a:extLst>
            </p:cNvPr>
            <p:cNvSpPr/>
            <p:nvPr/>
          </p:nvSpPr>
          <p:spPr>
            <a:xfrm>
              <a:off x="8636291" y="1421830"/>
              <a:ext cx="261477" cy="26147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12FF3F7-DF09-3541-850B-31381FDCA313}"/>
              </a:ext>
            </a:extLst>
          </p:cNvPr>
          <p:cNvGrpSpPr/>
          <p:nvPr/>
        </p:nvGrpSpPr>
        <p:grpSpPr>
          <a:xfrm flipH="1">
            <a:off x="8186898" y="3226927"/>
            <a:ext cx="1520183" cy="816345"/>
            <a:chOff x="8913669" y="1527616"/>
            <a:chExt cx="1520183" cy="816345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48863C8-AB47-7E46-A7F7-F9DFB944A872}"/>
                </a:ext>
              </a:extLst>
            </p:cNvPr>
            <p:cNvGrpSpPr/>
            <p:nvPr/>
          </p:nvGrpSpPr>
          <p:grpSpPr>
            <a:xfrm rot="19022015">
              <a:off x="9920142" y="1891649"/>
              <a:ext cx="513710" cy="236307"/>
              <a:chOff x="9835300" y="2223595"/>
              <a:chExt cx="513710" cy="236307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403DAFC-35AC-244A-8B08-BBFBEC428418}"/>
                  </a:ext>
                </a:extLst>
              </p:cNvPr>
              <p:cNvSpPr/>
              <p:nvPr/>
            </p:nvSpPr>
            <p:spPr>
              <a:xfrm>
                <a:off x="10040785" y="2223595"/>
                <a:ext cx="308225" cy="2363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8EB4EBB3-D06B-A54F-BF31-F507C85B8C8E}"/>
                  </a:ext>
                </a:extLst>
              </p:cNvPr>
              <p:cNvSpPr/>
              <p:nvPr/>
            </p:nvSpPr>
            <p:spPr>
              <a:xfrm rot="5400000">
                <a:off x="9830163" y="2228734"/>
                <a:ext cx="236305" cy="22603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7C3A4A62-ABF7-2049-8B59-B661F471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83067" y="1527616"/>
              <a:ext cx="655531" cy="806312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04D430C3-07FB-0341-85A7-7BCF3B9AE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13669" y="1537649"/>
              <a:ext cx="444274" cy="806312"/>
            </a:xfrm>
            <a:prstGeom prst="rect">
              <a:avLst/>
            </a:prstGeom>
          </p:spPr>
        </p:pic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A9B3E60-8C1C-5247-8828-D4F141565A33}"/>
              </a:ext>
            </a:extLst>
          </p:cNvPr>
          <p:cNvCxnSpPr>
            <a:cxnSpLocks/>
          </p:cNvCxnSpPr>
          <p:nvPr/>
        </p:nvCxnSpPr>
        <p:spPr>
          <a:xfrm>
            <a:off x="3352800" y="3522133"/>
            <a:ext cx="3530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7427AA1-20F9-884C-9FCB-1783AEF17DFD}"/>
              </a:ext>
            </a:extLst>
          </p:cNvPr>
          <p:cNvCxnSpPr>
            <a:cxnSpLocks/>
          </p:cNvCxnSpPr>
          <p:nvPr/>
        </p:nvCxnSpPr>
        <p:spPr>
          <a:xfrm rot="-1800000">
            <a:off x="3108378" y="2641358"/>
            <a:ext cx="3530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Arc 163">
            <a:extLst>
              <a:ext uri="{FF2B5EF4-FFF2-40B4-BE49-F238E27FC236}">
                <a16:creationId xmlns:a16="http://schemas.microsoft.com/office/drawing/2014/main" id="{46B738FC-F445-9041-A96E-95482BE469F5}"/>
              </a:ext>
            </a:extLst>
          </p:cNvPr>
          <p:cNvSpPr/>
          <p:nvPr/>
        </p:nvSpPr>
        <p:spPr>
          <a:xfrm>
            <a:off x="600649" y="778933"/>
            <a:ext cx="5486400" cy="5486400"/>
          </a:xfrm>
          <a:prstGeom prst="arc">
            <a:avLst>
              <a:gd name="adj1" fmla="val 19812626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23CC234-AFCD-8D4B-9090-7320ABBB7BE6}"/>
                  </a:ext>
                </a:extLst>
              </p:cNvPr>
              <p:cNvSpPr txBox="1"/>
              <p:nvPr/>
            </p:nvSpPr>
            <p:spPr>
              <a:xfrm>
                <a:off x="6130449" y="254651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223CC234-AFCD-8D4B-9090-7320ABBB7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449" y="2546518"/>
                <a:ext cx="3642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E15B290-0DE4-404B-8A3C-288EA120D410}"/>
              </a:ext>
            </a:extLst>
          </p:cNvPr>
          <p:cNvGrpSpPr/>
          <p:nvPr/>
        </p:nvGrpSpPr>
        <p:grpSpPr>
          <a:xfrm flipH="1">
            <a:off x="7199565" y="1764643"/>
            <a:ext cx="5486400" cy="6075682"/>
            <a:chOff x="2249916" y="370405"/>
            <a:chExt cx="7878163" cy="8724339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48011A4-F56D-0B46-9290-FBD1ACEFC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1437" y="370405"/>
              <a:ext cx="27560" cy="470562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9BD1D28-F642-5C41-8337-580735603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1080" y="1727817"/>
              <a:ext cx="3713964" cy="33500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4377B034-6CC1-E245-AB11-AB5C1DBD66BD}"/>
                </a:ext>
              </a:extLst>
            </p:cNvPr>
            <p:cNvSpPr/>
            <p:nvPr/>
          </p:nvSpPr>
          <p:spPr>
            <a:xfrm>
              <a:off x="2249916" y="1216581"/>
              <a:ext cx="7878163" cy="7878163"/>
            </a:xfrm>
            <a:prstGeom prst="arc">
              <a:avLst>
                <a:gd name="adj1" fmla="val 16196257"/>
                <a:gd name="adj2" fmla="val 1902404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4D8602E-ADC4-294B-97D9-0F9868CF7908}"/>
                    </a:ext>
                  </a:extLst>
                </p:cNvPr>
                <p:cNvSpPr txBox="1"/>
                <p:nvPr/>
              </p:nvSpPr>
              <p:spPr>
                <a:xfrm>
                  <a:off x="7308686" y="1675127"/>
                  <a:ext cx="575915" cy="530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44D8602E-ADC4-294B-97D9-0F9868CF7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686" y="1675127"/>
                  <a:ext cx="575915" cy="530340"/>
                </a:xfrm>
                <a:prstGeom prst="rect">
                  <a:avLst/>
                </a:prstGeom>
                <a:blipFill>
                  <a:blip r:embed="rId10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127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582594-F98D-D94C-8BB7-AB2CB8BEA8EC}"/>
              </a:ext>
            </a:extLst>
          </p:cNvPr>
          <p:cNvSpPr/>
          <p:nvPr/>
        </p:nvSpPr>
        <p:spPr>
          <a:xfrm>
            <a:off x="5535471" y="154840"/>
            <a:ext cx="2049458" cy="62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Compute and move to open-loop camera pose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BEF03-1B8D-C246-9D4E-CF10E6B14836}"/>
              </a:ext>
            </a:extLst>
          </p:cNvPr>
          <p:cNvSpPr/>
          <p:nvPr/>
        </p:nvSpPr>
        <p:spPr>
          <a:xfrm>
            <a:off x="5535471" y="1590919"/>
            <a:ext cx="2049458" cy="62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Locate lettuce center and size in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9C3662-4AD9-3248-8BCF-33E877BB3571}"/>
              </a:ext>
            </a:extLst>
          </p:cNvPr>
          <p:cNvSpPr/>
          <p:nvPr/>
        </p:nvSpPr>
        <p:spPr>
          <a:xfrm>
            <a:off x="8479138" y="2947329"/>
            <a:ext cx="2049458" cy="62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Compute and move to corrected camera pose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27446E-32A1-3A4E-9E87-FBE9C268CDD8}"/>
              </a:ext>
            </a:extLst>
          </p:cNvPr>
          <p:cNvSpPr/>
          <p:nvPr/>
        </p:nvSpPr>
        <p:spPr>
          <a:xfrm>
            <a:off x="5535471" y="4303741"/>
            <a:ext cx="2049458" cy="62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Capture and save photo</a:t>
            </a:r>
          </a:p>
        </p:txBody>
      </p:sp>
      <p:sp>
        <p:nvSpPr>
          <p:cNvPr id="12" name="Decision 11">
            <a:extLst>
              <a:ext uri="{FF2B5EF4-FFF2-40B4-BE49-F238E27FC236}">
                <a16:creationId xmlns:a16="http://schemas.microsoft.com/office/drawing/2014/main" id="{983FFF4C-3DDE-2A44-8428-5DCCED57AE7C}"/>
              </a:ext>
            </a:extLst>
          </p:cNvPr>
          <p:cNvSpPr/>
          <p:nvPr/>
        </p:nvSpPr>
        <p:spPr>
          <a:xfrm>
            <a:off x="5535471" y="2773678"/>
            <a:ext cx="2049458" cy="9721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Sufficiently close?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81F3C-4694-6242-96CC-FC9CD3CD258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560200" y="779675"/>
            <a:ext cx="0" cy="811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789238-0A0A-9E42-B9DE-7881CA8C79A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560200" y="2215754"/>
            <a:ext cx="0" cy="557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58F744-69AC-6343-8576-7E06A50B4DA9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6560200" y="3745816"/>
            <a:ext cx="0" cy="55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C7E36B-14BA-D840-9D6A-DA96DEE6CD9E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7584929" y="3259747"/>
            <a:ext cx="894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DFD9C53-80F5-2142-BAA1-1BEF3BBA0AB8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rot="16200000" flipV="1">
            <a:off x="8022402" y="1465863"/>
            <a:ext cx="1043992" cy="1918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90A1DD-6C2A-3A4A-A921-DFD9A70BFEB3}"/>
              </a:ext>
            </a:extLst>
          </p:cNvPr>
          <p:cNvSpPr txBox="1"/>
          <p:nvPr/>
        </p:nvSpPr>
        <p:spPr>
          <a:xfrm>
            <a:off x="7597903" y="2956476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2497ED-5075-D440-A24C-5B074629049B}"/>
              </a:ext>
            </a:extLst>
          </p:cNvPr>
          <p:cNvSpPr txBox="1"/>
          <p:nvPr/>
        </p:nvSpPr>
        <p:spPr>
          <a:xfrm>
            <a:off x="6560200" y="3745653"/>
            <a:ext cx="42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4" name="Decision 33">
            <a:extLst>
              <a:ext uri="{FF2B5EF4-FFF2-40B4-BE49-F238E27FC236}">
                <a16:creationId xmlns:a16="http://schemas.microsoft.com/office/drawing/2014/main" id="{CA914C20-3A4E-D54D-A01E-F60D6EECE6F3}"/>
              </a:ext>
            </a:extLst>
          </p:cNvPr>
          <p:cNvSpPr/>
          <p:nvPr/>
        </p:nvSpPr>
        <p:spPr>
          <a:xfrm>
            <a:off x="5535471" y="5486501"/>
            <a:ext cx="2049458" cy="97213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More photos?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6F926E0-75D9-6942-9950-4F672AB4C99E}"/>
              </a:ext>
            </a:extLst>
          </p:cNvPr>
          <p:cNvCxnSpPr>
            <a:cxnSpLocks/>
            <a:stCxn id="34" idx="1"/>
            <a:endCxn id="4" idx="1"/>
          </p:cNvCxnSpPr>
          <p:nvPr/>
        </p:nvCxnSpPr>
        <p:spPr>
          <a:xfrm rot="10800000">
            <a:off x="5535471" y="467258"/>
            <a:ext cx="12700" cy="5505312"/>
          </a:xfrm>
          <a:prstGeom prst="bentConnector3">
            <a:avLst>
              <a:gd name="adj1" fmla="val 104845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B1F4BF-BF0D-CF4F-8852-7912F87FC5B2}"/>
              </a:ext>
            </a:extLst>
          </p:cNvPr>
          <p:cNvSpPr txBox="1"/>
          <p:nvPr/>
        </p:nvSpPr>
        <p:spPr>
          <a:xfrm>
            <a:off x="7584929" y="566479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E32F1E-67B5-AF4D-9B2A-8FFD876CAD85}"/>
              </a:ext>
            </a:extLst>
          </p:cNvPr>
          <p:cNvSpPr txBox="1"/>
          <p:nvPr/>
        </p:nvSpPr>
        <p:spPr>
          <a:xfrm>
            <a:off x="5160990" y="5576526"/>
            <a:ext cx="42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1418A6-F0AA-4647-8D4A-EA10853AF42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6560200" y="4928576"/>
            <a:ext cx="0" cy="557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FE49B8-1A50-FC42-9613-82F350C6C8FC}"/>
              </a:ext>
            </a:extLst>
          </p:cNvPr>
          <p:cNvSpPr/>
          <p:nvPr/>
        </p:nvSpPr>
        <p:spPr>
          <a:xfrm>
            <a:off x="8479138" y="5660152"/>
            <a:ext cx="2049458" cy="62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701041-F1EB-2148-BC98-35A593983853}"/>
              </a:ext>
            </a:extLst>
          </p:cNvPr>
          <p:cNvCxnSpPr>
            <a:cxnSpLocks/>
            <a:stCxn id="34" idx="3"/>
            <a:endCxn id="49" idx="1"/>
          </p:cNvCxnSpPr>
          <p:nvPr/>
        </p:nvCxnSpPr>
        <p:spPr>
          <a:xfrm>
            <a:off x="7584929" y="5972570"/>
            <a:ext cx="8942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1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61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11</cp:revision>
  <dcterms:created xsi:type="dcterms:W3CDTF">2020-04-21T03:46:31Z</dcterms:created>
  <dcterms:modified xsi:type="dcterms:W3CDTF">2020-04-22T03:30:59Z</dcterms:modified>
</cp:coreProperties>
</file>