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95853241-00CF-4EEC-AF1C-49077BF764BB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2/18/20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DB93EFC-1BF9-4C75-8E7C-BAE06972DD9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6253CF46-97F6-449A-A44C-6C4C157E69C0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2/18/20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A9800A2-9712-47C8-AF14-BA112E9BD580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Assignment 2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352480" y="4339440"/>
            <a:ext cx="1484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902787113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5020200" y="3905640"/>
            <a:ext cx="2151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Leon Carter Price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Exercise 1: Take a screen of the plot and put it on the PPT file. Give a brief explanation on why the circle are getting bigger.</a:t>
            </a:r>
            <a:br/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6301800" y="1825560"/>
            <a:ext cx="50515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As the robot moves, the location uncertainty grows due to the compounding noise of the “odometry” reading. The circles are a projection of the gaussian estimation of the location. 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1418760" y="2309400"/>
            <a:ext cx="3600720" cy="30492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Plot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548640" y="2011680"/>
            <a:ext cx="5789880" cy="3749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Exercise 2: Make the loop closure work. Take a screen and give a brief explanation on what happen with the covariance of each state.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6492240" y="1825560"/>
            <a:ext cx="50515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State 1: roughly the same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State 2: roughly the same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State 3: the diagonal of the covariance decreased slightly (~ 0.00645)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State 4: decreased along diagonal, but had some added variance in other cells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State 5: co-variance decreased or stayed the same across all dimensions. 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State 6: decreased by almost a factor of 2. Additionally the co-variance  shifted slightly to have the principal component (direction of maximum variance) orthogonal to what it was without loop closure 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State 7: joined with state 2-essentially removed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1337040" y="2309400"/>
            <a:ext cx="3600720" cy="30492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Plot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457200" y="1920240"/>
            <a:ext cx="6029280" cy="3840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Exercise 3: Comment what happens when you don't have a prior for the initial state in the graph and relate it to the gauge freedom.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When you do not have a prior for the initial state in the graph, the code gives an error because the optimization problem is indeterminate. Without a prior, there are infinintely many possible solutions. The relative locations are defined but they could be any location (x,y) or orientation (theta). There is complete gauge freedom in SE(2); any origin could be defined in SE(2) and a valid solution could be found.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 Light"/>
              </a:rPr>
              <a:t>Exercise 4: Show the plot of the factor graph just like in part 1 of the assignment for three different moments in time, as you teleop the robot around. At least one of the plots needs to have a loop closure.</a:t>
            </a:r>
            <a:br/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244800" y="1825560"/>
            <a:ext cx="3600720" cy="30492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Plot 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4091760" y="1825560"/>
            <a:ext cx="3600720" cy="30492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Plot 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8" name="CustomShape 4"/>
          <p:cNvSpPr/>
          <p:nvPr/>
        </p:nvSpPr>
        <p:spPr>
          <a:xfrm>
            <a:off x="7938360" y="1825560"/>
            <a:ext cx="3600720" cy="30492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Plot 3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7772400" y="1828800"/>
            <a:ext cx="4145400" cy="3108960"/>
          </a:xfrm>
          <a:prstGeom prst="rect">
            <a:avLst/>
          </a:prstGeom>
          <a:ln>
            <a:noFill/>
          </a:ln>
        </p:spPr>
      </p:pic>
      <p:pic>
        <p:nvPicPr>
          <p:cNvPr id="100" name="" descr=""/>
          <p:cNvPicPr/>
          <p:nvPr/>
        </p:nvPicPr>
        <p:blipFill>
          <a:blip r:embed="rId2"/>
          <a:stretch/>
        </p:blipFill>
        <p:spPr>
          <a:xfrm>
            <a:off x="3840480" y="1825560"/>
            <a:ext cx="4267080" cy="3200400"/>
          </a:xfrm>
          <a:prstGeom prst="rect">
            <a:avLst/>
          </a:prstGeom>
          <a:ln>
            <a:noFill/>
          </a:ln>
        </p:spPr>
      </p:pic>
      <p:pic>
        <p:nvPicPr>
          <p:cNvPr id="101" name="" descr=""/>
          <p:cNvPicPr/>
          <p:nvPr/>
        </p:nvPicPr>
        <p:blipFill>
          <a:blip r:embed="rId3"/>
          <a:stretch/>
        </p:blipFill>
        <p:spPr>
          <a:xfrm>
            <a:off x="18720" y="1797120"/>
            <a:ext cx="4187520" cy="3140640"/>
          </a:xfrm>
          <a:prstGeom prst="rect">
            <a:avLst/>
          </a:prstGeom>
          <a:ln>
            <a:noFill/>
          </a:ln>
        </p:spPr>
      </p:pic>
      <p:sp>
        <p:nvSpPr>
          <p:cNvPr id="102" name="TextShape 5"/>
          <p:cNvSpPr txBox="1"/>
          <p:nvPr/>
        </p:nvSpPr>
        <p:spPr>
          <a:xfrm>
            <a:off x="731520" y="5120640"/>
            <a:ext cx="292608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No loop closure move. The  location uncertainty grows with each move. 3 times steps. Start [-3, -10.8]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3" name="TextShape 6"/>
          <p:cNvSpPr txBox="1"/>
          <p:nvPr/>
        </p:nvSpPr>
        <p:spPr>
          <a:xfrm>
            <a:off x="4572000" y="5212080"/>
            <a:ext cx="310896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No loop closure again. 7 time steps this time to emphasize the increasing uncertainty. Start: [0, 0]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4" name="TextShape 7"/>
          <p:cNvSpPr txBox="1"/>
          <p:nvPr/>
        </p:nvSpPr>
        <p:spPr>
          <a:xfrm>
            <a:off x="8412480" y="5120640"/>
            <a:ext cx="2926080" cy="162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With loop closure, it can clearly be seen that the location uncertainty does not grow as much through 7 time steps as the previous image. Start [0,0] 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838080" y="365040"/>
            <a:ext cx="10515240" cy="14788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 Light"/>
              </a:rPr>
              <a:t>Exercise 5: Give a brief explanation/diagram of what is the flow of the program. Include what are the relevant topics that are being published, who subscribes to them, and a high level explanation how you use this information to create your factor graph and find loop closures.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823320" y="228600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Explanation Here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457200" y="3291840"/>
            <a:ext cx="2560320" cy="16459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Line 4"/>
          <p:cNvSpPr/>
          <p:nvPr/>
        </p:nvSpPr>
        <p:spPr>
          <a:xfrm>
            <a:off x="2926080" y="4023360"/>
            <a:ext cx="13716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5"/>
          <p:cNvSpPr/>
          <p:nvPr/>
        </p:nvSpPr>
        <p:spPr>
          <a:xfrm>
            <a:off x="4297680" y="3291840"/>
            <a:ext cx="2103120" cy="1737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TextShape 6"/>
          <p:cNvSpPr txBox="1"/>
          <p:nvPr/>
        </p:nvSpPr>
        <p:spPr>
          <a:xfrm>
            <a:off x="4572000" y="3640680"/>
            <a:ext cx="164592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Add new node every 1 m change in odometry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TextShape 7"/>
          <p:cNvSpPr txBox="1"/>
          <p:nvPr/>
        </p:nvSpPr>
        <p:spPr>
          <a:xfrm>
            <a:off x="731520" y="3566160"/>
            <a:ext cx="246888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Initialize graph and estimate to current location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2" name="Line 8"/>
          <p:cNvSpPr/>
          <p:nvPr/>
        </p:nvSpPr>
        <p:spPr>
          <a:xfrm>
            <a:off x="6400800" y="4206240"/>
            <a:ext cx="155448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9"/>
          <p:cNvSpPr/>
          <p:nvPr/>
        </p:nvSpPr>
        <p:spPr>
          <a:xfrm>
            <a:off x="7955280" y="3383280"/>
            <a:ext cx="2468880" cy="1737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TextShape 10"/>
          <p:cNvSpPr txBox="1"/>
          <p:nvPr/>
        </p:nvSpPr>
        <p:spPr>
          <a:xfrm>
            <a:off x="8046720" y="3474720"/>
            <a:ext cx="2194560" cy="162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Do loop closure when the current odometry reading is within 0.5 of any previous odometry reading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TextShape 11"/>
          <p:cNvSpPr txBox="1"/>
          <p:nvPr/>
        </p:nvSpPr>
        <p:spPr>
          <a:xfrm>
            <a:off x="640080" y="5486400"/>
            <a:ext cx="457200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Only subscribed to Odometry topic 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Used teleop with Fetch to move robot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Stored previous node locations in a dictionary for loop closure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TextShape 12"/>
          <p:cNvSpPr txBox="1"/>
          <p:nvPr/>
        </p:nvSpPr>
        <p:spPr>
          <a:xfrm>
            <a:off x="6035040" y="5486400"/>
            <a:ext cx="457200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Used </a:t>
            </a:r>
            <a:r>
              <a:rPr b="0" i="1" lang="en-US" sz="1800" spc="-1" strike="noStrike">
                <a:latin typeface="Arial"/>
              </a:rPr>
              <a:t>msg.pose.pose.position.(x,y) </a:t>
            </a:r>
            <a:r>
              <a:rPr b="0" lang="en-US" sz="1800" spc="-1" strike="noStrike">
                <a:latin typeface="Arial"/>
              </a:rPr>
              <a:t>to get location from Odometry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1800" spc="-1" strike="noStrike">
                <a:latin typeface="Arial"/>
              </a:rPr>
              <a:t>msg.pose.pose.orientation.z </a:t>
            </a:r>
            <a:r>
              <a:rPr b="0" lang="en-US" sz="1800" spc="-1" strike="noStrike">
                <a:latin typeface="Arial"/>
              </a:rPr>
              <a:t>for angle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5700</TotalTime>
  <Application>LibreOffice/6.0.7.3$Linux_X86_64 LibreOffice_project/00m0$Build-3</Application>
  <Words>206</Words>
  <Paragraphs>17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2020-02-04T20:06:55Z</dcterms:created>
  <dc:creator>Sergio Aguilera Marinovic</dc:creator>
  <dc:description/>
  <dc:language>en-US</dc:language>
  <cp:lastModifiedBy/>
  <dcterms:modified xsi:type="dcterms:W3CDTF">2020-02-18T23:07:22Z</dcterms:modified>
  <cp:revision>13</cp:revision>
  <dc:subject/>
  <dc:title>Assignment 2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