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f28b0630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f28b0630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f28b0630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f28b0630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28b063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f28b063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f28b063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f28b063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f28b0630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f28b0630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f28b0630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f28b0630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f28b0630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f28b0630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f28b0630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f28b0630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28b0630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f28b0630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f28b0630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f28b0630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PM2.5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Carter Williams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Solution Cont.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graph for each 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GNN(s) to “share” node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 new sequential node embeddings through an RNN.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each city’s predicted value.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000" y="2337099"/>
            <a:ext cx="4456000" cy="25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daily data for various cities, predict tomorrow’s PM2.5 concentration.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Filter and preprocess the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Fit the data into sequences with shape (# of days, # of features).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Incorporate data from neighboring cities.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Pass the sequences through a GRU and MLP to predict the next day’s PM2.5 concentration.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irrelevant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the numerical columns using Z-score normalization.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 cyclical feature(s) (season) into sine and cosine values.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Whether month, day of year, or season was used, it did not matter.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city’s next PM2.5 value to row. Drop rows that do not have that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closest K neighboring </a:t>
            </a:r>
            <a:r>
              <a:rPr lang="en"/>
              <a:t>cities</a:t>
            </a:r>
            <a:r>
              <a:rPr lang="en"/>
              <a:t> PM10 and PM2.5 values.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Multiplied by (1/distance(source, dest))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into sequences of 10 days.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after Preprocessing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cities new features into shape (# of data points, # of days, # of features).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my case, used 10 days.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now batch data and feed through GRU.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neighboring cities used in this case.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many neighbors and/or neighboring features increased error.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3" y="3615350"/>
            <a:ext cx="8916173" cy="9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 for sequences and MLP for predicting last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size: 128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 Layers: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Dropout: 0.2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850" y="3261725"/>
            <a:ext cx="5960300" cy="16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 data in batches with shape (64, 10, 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GRU’s last </a:t>
            </a:r>
            <a:r>
              <a:rPr lang="en"/>
              <a:t>output as MLP input.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 output with shape (64,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Predictions of target for last day in each batch.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MSE as the loss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~200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~100 to be sufficient.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800" y="651175"/>
            <a:ext cx="3991200" cy="425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MAE ~8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MSE ~120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224" y="822400"/>
            <a:ext cx="3762774" cy="40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Values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use the shap.DeepExplainer from the package “shap” for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into issues, so did not get SHAP values for features.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Solution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idea was to use graph neural network to incorporate neighboring city features.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new embeddings would then be passed through an RNN to predict the PM2.5 for the last 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been successfully implemented to predict PM2.5 by others.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“PM2.5-GNN: A Domain Knowledge Enhanced Graph Neural Network For PM2.5 Forecasting”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implementing gave erroneous output. This was </a:t>
            </a:r>
            <a:r>
              <a:rPr lang="en"/>
              <a:t>likely</a:t>
            </a:r>
            <a:r>
              <a:rPr lang="en"/>
              <a:t> caused by exploding gradients.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Would’ve needed more time to work out the solution’s issues.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