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4477a2be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4477a2be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4477a2be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4477a2be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4477a2b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4477a2b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4477a2be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4477a2be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4477a2be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4477a2be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4477a2be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4477a2be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4477a2be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4477a2be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38239ce3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38239ce3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4aa734f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4aa734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4477a2b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4477a2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4477a2b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4477a2b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4477a2b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4477a2b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4477a2b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4477a2b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4477a2be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4477a2be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4477a2be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4477a2be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Management System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Carter Williams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Customer/Employee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2139"/>
            <a:ext cx="9143999" cy="301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Vehicles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587" y="1093175"/>
            <a:ext cx="4602826" cy="39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Add/Update Vehicle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664" y="1201713"/>
            <a:ext cx="5268674" cy="365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Add/Update Sale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290" y="1489825"/>
            <a:ext cx="5893425" cy="33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page has a </a:t>
            </a:r>
            <a:r>
              <a:rPr lang="en"/>
              <a:t>corresponding</a:t>
            </a:r>
            <a:r>
              <a:rPr lang="en"/>
              <a:t> Python function that handles database interaction.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database interactions were not written in raw SQL.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Django has methods that correspond to SELECT, JOIN, UPDATE, INSERT, and DELETE.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function is wrapped in a transaction that rolls back if an exception is thrown.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Design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Tables have a sorted structure on the primary key.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table is contained in its own tablespace.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primary key has a primary index, and each foreign key has a secondary index.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Indexes are B+ trees.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indexes on non-primary key columns are secondary indexes.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cover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the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Requirements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database must store the following information for a car dealership: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related</a:t>
            </a:r>
            <a:r>
              <a:rPr lang="en"/>
              <a:t> to employees and customers.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related to vehicles.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related to the sale of vehicles.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300" y="1611300"/>
            <a:ext cx="4267200" cy="258220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74300" y="4314250"/>
            <a:ext cx="4267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EER diagram for database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Environment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5"/>
            <a:ext cx="2545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Database:</a:t>
            </a:r>
            <a:endParaRPr sz="19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MySQL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InnoDB Storage Engine</a:t>
            </a:r>
            <a:endParaRPr sz="14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299400" y="1489825"/>
            <a:ext cx="2545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/>
              <a:t>Backend:</a:t>
            </a:r>
            <a:endParaRPr sz="19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Python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Django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MySQL Client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158125" y="1489825"/>
            <a:ext cx="2545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Frontend:</a:t>
            </a:r>
            <a:endParaRPr sz="19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Django Templates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Bootstrap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Chart.js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Implementation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home page with analytical information.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Three pages for adding/updating entities.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Vehicle, VehicleSale, and Employee/Customer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login page for employees.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Two pages for finding entities in the database.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Employees/Customers and Vehicles.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426" y="1144125"/>
            <a:ext cx="7221152" cy="36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Menu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600" y="1257875"/>
            <a:ext cx="1911281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019" y="1257863"/>
            <a:ext cx="20859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9031" y="2857525"/>
            <a:ext cx="20859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4156" y="2061975"/>
            <a:ext cx="20955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088" y="1789171"/>
            <a:ext cx="5243825" cy="24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Add/Update Customer or Employee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68" y="1489825"/>
            <a:ext cx="4469108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075" y="1066712"/>
            <a:ext cx="3986199" cy="392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