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3" r:id="rId3"/>
    <p:sldId id="258" r:id="rId4"/>
    <p:sldId id="260" r:id="rId6"/>
    <p:sldId id="294" r:id="rId7"/>
    <p:sldId id="295" r:id="rId8"/>
    <p:sldId id="296" r:id="rId9"/>
    <p:sldId id="297" r:id="rId10"/>
    <p:sldId id="298" r:id="rId11"/>
    <p:sldId id="29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44" clrIdx="0"/>
  <p:cmAuthor id="2" name="tang qi" initials="tq" lastIdx="1" clrIdx="1"/>
  <p:cmAuthor id="3" name="雅 樊" initials="雅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E4B6B94-1BBC-4450-8B1C-A83C47CBBB8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2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88390" y="1313815"/>
            <a:ext cx="103619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</a:t>
            </a:r>
            <a:r>
              <a:rPr lang="en-US" altLang="zh-CN"/>
              <a:t>Axure</a:t>
            </a:r>
            <a:r>
              <a:rPr lang="zh-CN" altLang="en-US"/>
              <a:t>界面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二、</a:t>
            </a:r>
            <a:r>
              <a:rPr lang="en-US" altLang="zh-CN">
                <a:sym typeface="+mn-ea"/>
              </a:rPr>
              <a:t>Axure</a:t>
            </a:r>
            <a:r>
              <a:rPr lang="zh-CN" altLang="en-US">
                <a:sym typeface="+mn-ea"/>
              </a:rPr>
              <a:t>使用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基础元件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中继器、母版、动态面板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制作走马灯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导入第三方元件库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三、制作一个简单</a:t>
            </a:r>
            <a:r>
              <a:rPr lang="en-US" altLang="zh-CN">
                <a:sym typeface="+mn-ea"/>
              </a:rPr>
              <a:t>Demo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815413" y="679743"/>
            <a:ext cx="10561173" cy="60959"/>
            <a:chOff x="3060700" y="4724400"/>
            <a:chExt cx="5955507" cy="31432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 Box 18"/>
          <p:cNvSpPr txBox="1">
            <a:spLocks noChangeArrowheads="1"/>
          </p:cNvSpPr>
          <p:nvPr/>
        </p:nvSpPr>
        <p:spPr bwMode="gray">
          <a:xfrm>
            <a:off x="4410075" y="34925"/>
            <a:ext cx="33718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Axure界面介绍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84565" y="6405331"/>
            <a:ext cx="1007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1765FA5-D760-49F0-9D5D-D0E2FE5DEA7E}" type="slidenum">
              <a:rPr lang="zh-CN" altLang="en-US" sz="2400" smtClean="0"/>
            </a:fld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340" y="772160"/>
            <a:ext cx="10506075" cy="59918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48915" y="2435860"/>
            <a:ext cx="801878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1 为菜单栏和部分样式工具栏；</a:t>
            </a:r>
            <a:endParaRPr lang="zh-CN" altLang="en-US"/>
          </a:p>
          <a:p>
            <a:pPr algn="l"/>
            <a:r>
              <a:rPr lang="zh-CN" altLang="en-US"/>
              <a:t>2 为工作区域 </a:t>
            </a:r>
            <a:endParaRPr lang="zh-CN" altLang="en-US"/>
          </a:p>
          <a:p>
            <a:pPr algn="l"/>
            <a:r>
              <a:rPr lang="zh-CN" altLang="en-US"/>
              <a:t>3 为页面栏，可以显示当前工作的页面及其他的页面，</a:t>
            </a:r>
            <a:endParaRPr lang="zh-CN" altLang="en-US"/>
          </a:p>
          <a:p>
            <a:pPr algn="l"/>
            <a:r>
              <a:rPr lang="zh-CN" altLang="en-US"/>
              <a:t>可以添加，重命名，重新组织页面 </a:t>
            </a:r>
            <a:endParaRPr lang="zh-CN" altLang="en-US"/>
          </a:p>
          <a:p>
            <a:pPr algn="l"/>
            <a:r>
              <a:rPr lang="zh-CN" altLang="en-US"/>
              <a:t>4 为某一个页面的概要视图，从中你可以看到某一个页面所有的元件，</a:t>
            </a:r>
            <a:endParaRPr lang="zh-CN" altLang="en-US"/>
          </a:p>
          <a:p>
            <a:pPr algn="l"/>
            <a:r>
              <a:rPr lang="zh-CN" altLang="en-US"/>
              <a:t>母版，动态面板等等，可以对其的顺序进行排序，筛选等等；</a:t>
            </a:r>
            <a:endParaRPr lang="zh-CN" altLang="en-US"/>
          </a:p>
          <a:p>
            <a:pPr algn="l"/>
            <a:r>
              <a:rPr lang="zh-CN" altLang="en-US"/>
              <a:t>5 库。 用来装载元件的库，可以从库向画布中拖入元件，</a:t>
            </a:r>
            <a:endParaRPr lang="zh-CN" altLang="en-US"/>
          </a:p>
          <a:p>
            <a:pPr algn="l"/>
            <a:r>
              <a:rPr lang="zh-CN" altLang="en-US"/>
              <a:t>也可以从这里加载库，在这里，你可以在不同的库之间进行切换，</a:t>
            </a:r>
            <a:endParaRPr lang="zh-CN" altLang="en-US"/>
          </a:p>
          <a:p>
            <a:pPr algn="l"/>
            <a:r>
              <a:rPr lang="zh-CN" altLang="en-US"/>
              <a:t>也可以创建属于自己的库。</a:t>
            </a:r>
            <a:endParaRPr lang="zh-CN" altLang="en-US"/>
          </a:p>
          <a:p>
            <a:pPr algn="l"/>
            <a:r>
              <a:rPr lang="zh-CN" altLang="en-US"/>
              <a:t>6 母版。 这里可以添加，重命名，重新组织母版，</a:t>
            </a:r>
            <a:endParaRPr lang="zh-CN" altLang="en-US"/>
          </a:p>
          <a:p>
            <a:pPr algn="l"/>
            <a:r>
              <a:rPr lang="zh-CN" altLang="en-US"/>
              <a:t>可以集中对母版进行管理。（此处的管理对所有页面中被包含的母版均适用） </a:t>
            </a:r>
            <a:endParaRPr lang="zh-CN" altLang="en-US"/>
          </a:p>
          <a:p>
            <a:pPr algn="l"/>
            <a:r>
              <a:rPr lang="zh-CN" altLang="en-US"/>
              <a:t>7 样式窗格。对元件进行编辑 </a:t>
            </a:r>
            <a:endParaRPr lang="zh-CN" altLang="en-US"/>
          </a:p>
          <a:p>
            <a:pPr algn="l"/>
            <a:r>
              <a:rPr lang="zh-CN" altLang="en-US"/>
              <a:t>8 交互。对元件或页面的交互进行定义 </a:t>
            </a:r>
            <a:endParaRPr lang="zh-CN" altLang="en-US"/>
          </a:p>
          <a:p>
            <a:pPr algn="l"/>
            <a:r>
              <a:rPr lang="zh-CN" altLang="en-US"/>
              <a:t>9 注释。添加或编辑注释。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87805" y="870585"/>
            <a:ext cx="8642350" cy="1939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基础元件</a:t>
            </a:r>
            <a:endParaRPr lang="zh-CN" altLang="en-US" sz="2665" b="1" kern="1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 </a:t>
            </a:r>
            <a:r>
              <a:rPr lang="en-US" altLang="zh-CN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input</a:t>
            </a:r>
            <a:r>
              <a:rPr lang="zh-CN" altLang="en-US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label</a:t>
            </a:r>
            <a:r>
              <a:rPr lang="zh-CN" altLang="en-US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image</a:t>
            </a:r>
            <a:r>
              <a:rPr lang="zh-CN" altLang="en-US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Tree</a:t>
            </a:r>
            <a:r>
              <a:rPr lang="zh-CN" altLang="en-US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、下拉单选、下拉多选等</a:t>
            </a:r>
            <a:endParaRPr lang="zh-CN" altLang="en-US" sz="2665" b="1" kern="1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15413" y="679743"/>
            <a:ext cx="10561173" cy="60959"/>
            <a:chOff x="3060700" y="4724400"/>
            <a:chExt cx="5955507" cy="31432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5039995" y="36830"/>
            <a:ext cx="241236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Axure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184565" y="6405331"/>
            <a:ext cx="1007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1765FA5-D760-49F0-9D5D-D0E2FE5DEA7E}" type="slidenum">
              <a:rPr lang="zh-CN" altLang="en-US" sz="2400" smtClean="0"/>
            </a:fld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1950" y="3529330"/>
            <a:ext cx="3476625" cy="2105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87805" y="870585"/>
            <a:ext cx="8642350" cy="1323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母版</a:t>
            </a:r>
            <a:endParaRPr lang="zh-CN" altLang="en-US" sz="2665" b="1" kern="1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一些通用模板直接使用，比如</a:t>
            </a:r>
            <a:r>
              <a:rPr lang="en-US" altLang="zh-CN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Header</a:t>
            </a:r>
            <a:endParaRPr lang="en-US" altLang="zh-CN" sz="2665" b="1" kern="1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15413" y="679743"/>
            <a:ext cx="10561173" cy="60959"/>
            <a:chOff x="3060700" y="4724400"/>
            <a:chExt cx="5955507" cy="31432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5039995" y="36830"/>
            <a:ext cx="241236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Axure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184565" y="6405331"/>
            <a:ext cx="1007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1765FA5-D760-49F0-9D5D-D0E2FE5DEA7E}" type="slidenum">
              <a:rPr lang="zh-CN" altLang="en-US" sz="2400" smtClean="0"/>
            </a:fld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145" y="3812540"/>
            <a:ext cx="10887075" cy="61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87805" y="870585"/>
            <a:ext cx="8642350" cy="1939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中继器</a:t>
            </a:r>
            <a:endParaRPr lang="zh-CN" altLang="en-US" sz="2665" b="1" kern="1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中继器是Axure的高级组件，可以实现非常多的“数据交互”效果</a:t>
            </a:r>
            <a:r>
              <a:rPr lang="zh-CN" altLang="en-US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，中继器制作一个简单</a:t>
            </a:r>
            <a:r>
              <a:rPr lang="en-US" altLang="zh-CN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table</a:t>
            </a:r>
            <a:endParaRPr lang="en-US" altLang="zh-CN" sz="2665" b="1" kern="1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15413" y="679743"/>
            <a:ext cx="10561173" cy="60959"/>
            <a:chOff x="3060700" y="4724400"/>
            <a:chExt cx="5955507" cy="31432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5039995" y="36830"/>
            <a:ext cx="241236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Axure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184565" y="6405331"/>
            <a:ext cx="1007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1765FA5-D760-49F0-9D5D-D0E2FE5DEA7E}" type="slidenum">
              <a:rPr lang="zh-CN" altLang="en-US" sz="2400" smtClean="0"/>
            </a:fld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250" y="3259455"/>
            <a:ext cx="2857500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87805" y="870585"/>
            <a:ext cx="8642350" cy="1323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</a:t>
            </a:r>
            <a:r>
              <a:rPr lang="zh-CN" altLang="en-US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走马灯</a:t>
            </a:r>
            <a:endParaRPr lang="zh-CN" altLang="en-US" sz="2665" b="1" kern="1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制作一个简单走马灯</a:t>
            </a:r>
            <a:endParaRPr lang="zh-CN" altLang="en-US" sz="2665" b="1" kern="1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15413" y="679743"/>
            <a:ext cx="10561173" cy="60959"/>
            <a:chOff x="3060700" y="4724400"/>
            <a:chExt cx="5955507" cy="31432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5039995" y="36830"/>
            <a:ext cx="241236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Axure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184565" y="6405331"/>
            <a:ext cx="1007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1765FA5-D760-49F0-9D5D-D0E2FE5DEA7E}" type="slidenum">
              <a:rPr lang="zh-CN" altLang="en-US" sz="2400" smtClean="0"/>
            </a:fld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250" y="2444115"/>
            <a:ext cx="2857500" cy="3238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87805" y="870585"/>
            <a:ext cx="8642350" cy="1323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</a:t>
            </a:r>
            <a:r>
              <a:rPr lang="zh-CN" altLang="en-US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导入第三方库</a:t>
            </a:r>
            <a:endParaRPr lang="zh-CN" altLang="en-US" sz="2665" b="1" kern="1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比如常用的图表组件</a:t>
            </a:r>
            <a:endParaRPr lang="zh-CN" altLang="en-US" sz="2665" b="1" kern="1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15413" y="679743"/>
            <a:ext cx="10561173" cy="60959"/>
            <a:chOff x="3060700" y="4724400"/>
            <a:chExt cx="5955507" cy="31432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5039995" y="36830"/>
            <a:ext cx="241236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Axure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184565" y="6405331"/>
            <a:ext cx="1007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1765FA5-D760-49F0-9D5D-D0E2FE5DEA7E}" type="slidenum">
              <a:rPr lang="zh-CN" altLang="en-US" sz="2400" smtClean="0"/>
            </a:fld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2324100"/>
            <a:ext cx="11334750" cy="3714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87805" y="870585"/>
            <a:ext cx="8642350" cy="707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制作一个简单的</a:t>
            </a:r>
            <a:r>
              <a:rPr lang="en-US" altLang="zh-CN" sz="2665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Demo</a:t>
            </a:r>
            <a:endParaRPr lang="en-US" altLang="zh-CN" sz="2665" b="1" kern="1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15413" y="679743"/>
            <a:ext cx="10561173" cy="60959"/>
            <a:chOff x="3060700" y="4724400"/>
            <a:chExt cx="5955507" cy="31432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5039995" y="36830"/>
            <a:ext cx="286956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Axure  Demo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184565" y="6405331"/>
            <a:ext cx="1007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1765FA5-D760-49F0-9D5D-D0E2FE5DEA7E}" type="slidenum">
              <a:rPr lang="zh-CN" altLang="en-US" sz="2400" smtClean="0"/>
            </a:fld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043761" y="2528511"/>
            <a:ext cx="7838816" cy="1734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5335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5335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33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72597" y="6405331"/>
            <a:ext cx="105611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4D7847-2F80-4ADD-A9D8-6A3A1BBDF8DA}" type="slidenum">
              <a:rPr lang="zh-CN" altLang="en-US" sz="2400" smtClean="0"/>
            </a:fld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069" y="5349213"/>
            <a:ext cx="12190931" cy="1508788"/>
            <a:chOff x="400833" y="5043243"/>
            <a:chExt cx="11398685" cy="1356107"/>
          </a:xfrm>
        </p:grpSpPr>
        <p:sp>
          <p:nvSpPr>
            <p:cNvPr id="7" name="任意多边形 19"/>
            <p:cNvSpPr/>
            <p:nvPr/>
          </p:nvSpPr>
          <p:spPr>
            <a:xfrm>
              <a:off x="408053" y="5360066"/>
              <a:ext cx="11380902" cy="1039284"/>
            </a:xfrm>
            <a:custGeom>
              <a:avLst/>
              <a:gdLst>
                <a:gd name="connsiteX0" fmla="*/ 9607934 w 12192000"/>
                <a:gd name="connsiteY0" fmla="*/ 66 h 1483188"/>
                <a:gd name="connsiteX1" fmla="*/ 12184800 w 12192000"/>
                <a:gd name="connsiteY1" fmla="*/ 261382 h 1483188"/>
                <a:gd name="connsiteX2" fmla="*/ 12192000 w 12192000"/>
                <a:gd name="connsiteY2" fmla="*/ 263784 h 1483188"/>
                <a:gd name="connsiteX3" fmla="*/ 12192000 w 12192000"/>
                <a:gd name="connsiteY3" fmla="*/ 400757 h 1483188"/>
                <a:gd name="connsiteX4" fmla="*/ 12192000 w 12192000"/>
                <a:gd name="connsiteY4" fmla="*/ 1346215 h 1483188"/>
                <a:gd name="connsiteX5" fmla="*/ 12192000 w 12192000"/>
                <a:gd name="connsiteY5" fmla="*/ 1483188 h 1483188"/>
                <a:gd name="connsiteX6" fmla="*/ 0 w 12192000"/>
                <a:gd name="connsiteY6" fmla="*/ 1483188 h 1483188"/>
                <a:gd name="connsiteX7" fmla="*/ 0 w 12192000"/>
                <a:gd name="connsiteY7" fmla="*/ 1346215 h 1483188"/>
                <a:gd name="connsiteX8" fmla="*/ 0 w 12192000"/>
                <a:gd name="connsiteY8" fmla="*/ 401283 h 1483188"/>
                <a:gd name="connsiteX9" fmla="*/ 0 w 12192000"/>
                <a:gd name="connsiteY9" fmla="*/ 264310 h 1483188"/>
                <a:gd name="connsiteX10" fmla="*/ 3544 w 12192000"/>
                <a:gd name="connsiteY10" fmla="*/ 264310 h 1483188"/>
                <a:gd name="connsiteX11" fmla="*/ 15249 w 12192000"/>
                <a:gd name="connsiteY11" fmla="*/ 261382 h 1483188"/>
                <a:gd name="connsiteX12" fmla="*/ 3030950 w 12192000"/>
                <a:gd name="connsiteY12" fmla="*/ 13403 h 1483188"/>
                <a:gd name="connsiteX13" fmla="*/ 5985651 w 12192000"/>
                <a:gd name="connsiteY13" fmla="*/ 997687 h 1483188"/>
                <a:gd name="connsiteX14" fmla="*/ 6096212 w 12192000"/>
                <a:gd name="connsiteY14" fmla="*/ 1123584 h 1483188"/>
                <a:gd name="connsiteX15" fmla="*/ 6210588 w 12192000"/>
                <a:gd name="connsiteY15" fmla="*/ 1001502 h 1483188"/>
                <a:gd name="connsiteX16" fmla="*/ 9119537 w 12192000"/>
                <a:gd name="connsiteY16" fmla="*/ 9589 h 1483188"/>
                <a:gd name="connsiteX17" fmla="*/ 9607934 w 12192000"/>
                <a:gd name="connsiteY17" fmla="*/ 66 h 148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2000" h="1483188">
                  <a:moveTo>
                    <a:pt x="9607934" y="66"/>
                  </a:moveTo>
                  <a:cubicBezTo>
                    <a:pt x="10736163" y="3926"/>
                    <a:pt x="11761135" y="177928"/>
                    <a:pt x="12184800" y="261382"/>
                  </a:cubicBezTo>
                  <a:lnTo>
                    <a:pt x="12192000" y="263784"/>
                  </a:lnTo>
                  <a:lnTo>
                    <a:pt x="12192000" y="400757"/>
                  </a:lnTo>
                  <a:lnTo>
                    <a:pt x="12192000" y="1346215"/>
                  </a:lnTo>
                  <a:lnTo>
                    <a:pt x="12192000" y="1483188"/>
                  </a:lnTo>
                  <a:lnTo>
                    <a:pt x="0" y="1483188"/>
                  </a:lnTo>
                  <a:lnTo>
                    <a:pt x="0" y="1346215"/>
                  </a:lnTo>
                  <a:lnTo>
                    <a:pt x="0" y="401283"/>
                  </a:lnTo>
                  <a:lnTo>
                    <a:pt x="0" y="264310"/>
                  </a:lnTo>
                  <a:lnTo>
                    <a:pt x="3544" y="264310"/>
                  </a:lnTo>
                  <a:lnTo>
                    <a:pt x="15249" y="261382"/>
                  </a:lnTo>
                  <a:cubicBezTo>
                    <a:pt x="686251" y="116410"/>
                    <a:pt x="1879569" y="-32376"/>
                    <a:pt x="3030950" y="13403"/>
                  </a:cubicBezTo>
                  <a:cubicBezTo>
                    <a:pt x="4441583" y="70630"/>
                    <a:pt x="5463335" y="413984"/>
                    <a:pt x="5985651" y="997687"/>
                  </a:cubicBezTo>
                  <a:cubicBezTo>
                    <a:pt x="5985651" y="997687"/>
                    <a:pt x="5985651" y="997687"/>
                    <a:pt x="6096212" y="1123584"/>
                  </a:cubicBezTo>
                  <a:cubicBezTo>
                    <a:pt x="6096212" y="1123584"/>
                    <a:pt x="6096212" y="1123584"/>
                    <a:pt x="6210588" y="1001502"/>
                  </a:cubicBezTo>
                  <a:cubicBezTo>
                    <a:pt x="6763404" y="402540"/>
                    <a:pt x="7743220" y="70630"/>
                    <a:pt x="9119537" y="9589"/>
                  </a:cubicBezTo>
                  <a:cubicBezTo>
                    <a:pt x="9283475" y="2436"/>
                    <a:pt x="9446758" y="-485"/>
                    <a:pt x="9607934" y="66"/>
                  </a:cubicBezTo>
                  <a:close/>
                </a:path>
              </a:pathLst>
            </a:custGeom>
            <a:solidFill>
              <a:srgbClr val="244C8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" name="任意多边形 12"/>
            <p:cNvSpPr/>
            <p:nvPr/>
          </p:nvSpPr>
          <p:spPr bwMode="auto">
            <a:xfrm>
              <a:off x="400833" y="5043243"/>
              <a:ext cx="11398685" cy="990535"/>
            </a:xfrm>
            <a:custGeom>
              <a:avLst/>
              <a:gdLst>
                <a:gd name="connsiteX0" fmla="*/ 9264639 w 12192000"/>
                <a:gd name="connsiteY0" fmla="*/ 61 h 1282010"/>
                <a:gd name="connsiteX1" fmla="*/ 11620714 w 12192000"/>
                <a:gd name="connsiteY1" fmla="*/ 237949 h 1282010"/>
                <a:gd name="connsiteX2" fmla="*/ 12192000 w 12192000"/>
                <a:gd name="connsiteY2" fmla="*/ 237949 h 1282010"/>
                <a:gd name="connsiteX3" fmla="*/ 12192000 w 12192000"/>
                <a:gd name="connsiteY3" fmla="*/ 511801 h 1282010"/>
                <a:gd name="connsiteX4" fmla="*/ 11593347 w 12192000"/>
                <a:gd name="connsiteY4" fmla="*/ 511801 h 1282010"/>
                <a:gd name="connsiteX5" fmla="*/ 11583084 w 12192000"/>
                <a:gd name="connsiteY5" fmla="*/ 508378 h 1282010"/>
                <a:gd name="connsiteX6" fmla="*/ 8832700 w 12192000"/>
                <a:gd name="connsiteY6" fmla="*/ 282450 h 1282010"/>
                <a:gd name="connsiteX7" fmla="*/ 6222573 w 12192000"/>
                <a:gd name="connsiteY7" fmla="*/ 1172469 h 1282010"/>
                <a:gd name="connsiteX8" fmla="*/ 6119946 w 12192000"/>
                <a:gd name="connsiteY8" fmla="*/ 1282010 h 1282010"/>
                <a:gd name="connsiteX9" fmla="*/ 6020741 w 12192000"/>
                <a:gd name="connsiteY9" fmla="*/ 1169046 h 1282010"/>
                <a:gd name="connsiteX10" fmla="*/ 3369563 w 12192000"/>
                <a:gd name="connsiteY10" fmla="*/ 285873 h 1282010"/>
                <a:gd name="connsiteX11" fmla="*/ 663650 w 12192000"/>
                <a:gd name="connsiteY11" fmla="*/ 508378 h 1282010"/>
                <a:gd name="connsiteX12" fmla="*/ 653148 w 12192000"/>
                <a:gd name="connsiteY12" fmla="*/ 511005 h 1282010"/>
                <a:gd name="connsiteX13" fmla="*/ 0 w 12192000"/>
                <a:gd name="connsiteY13" fmla="*/ 511005 h 1282010"/>
                <a:gd name="connsiteX14" fmla="*/ 0 w 12192000"/>
                <a:gd name="connsiteY14" fmla="*/ 508808 h 1282010"/>
                <a:gd name="connsiteX15" fmla="*/ 0 w 12192000"/>
                <a:gd name="connsiteY15" fmla="*/ 237949 h 1282010"/>
                <a:gd name="connsiteX16" fmla="*/ 619179 w 12192000"/>
                <a:gd name="connsiteY16" fmla="*/ 237949 h 1282010"/>
                <a:gd name="connsiteX17" fmla="*/ 3379825 w 12192000"/>
                <a:gd name="connsiteY17" fmla="*/ 12022 h 1282010"/>
                <a:gd name="connsiteX18" fmla="*/ 4977374 w 12192000"/>
                <a:gd name="connsiteY18" fmla="*/ 258488 h 1282010"/>
                <a:gd name="connsiteX19" fmla="*/ 6123367 w 12192000"/>
                <a:gd name="connsiteY19" fmla="*/ 881501 h 1282010"/>
                <a:gd name="connsiteX20" fmla="*/ 8819017 w 12192000"/>
                <a:gd name="connsiteY20" fmla="*/ 8598 h 1282010"/>
                <a:gd name="connsiteX21" fmla="*/ 9264639 w 12192000"/>
                <a:gd name="connsiteY21" fmla="*/ 61 h 1282010"/>
                <a:gd name="connsiteX0-1" fmla="*/ 6123367 w 12192000"/>
                <a:gd name="connsiteY0-2" fmla="*/ 881501 h 1282010"/>
                <a:gd name="connsiteX1-3" fmla="*/ 8819017 w 12192000"/>
                <a:gd name="connsiteY1-4" fmla="*/ 8598 h 1282010"/>
                <a:gd name="connsiteX2-5" fmla="*/ 9264639 w 12192000"/>
                <a:gd name="connsiteY2-6" fmla="*/ 61 h 1282010"/>
                <a:gd name="connsiteX3-7" fmla="*/ 11620714 w 12192000"/>
                <a:gd name="connsiteY3-8" fmla="*/ 237949 h 1282010"/>
                <a:gd name="connsiteX4-9" fmla="*/ 12192000 w 12192000"/>
                <a:gd name="connsiteY4-10" fmla="*/ 237949 h 1282010"/>
                <a:gd name="connsiteX5-11" fmla="*/ 12192000 w 12192000"/>
                <a:gd name="connsiteY5-12" fmla="*/ 511801 h 1282010"/>
                <a:gd name="connsiteX6-13" fmla="*/ 11593347 w 12192000"/>
                <a:gd name="connsiteY6-14" fmla="*/ 511801 h 1282010"/>
                <a:gd name="connsiteX7-15" fmla="*/ 11583084 w 12192000"/>
                <a:gd name="connsiteY7-16" fmla="*/ 508378 h 1282010"/>
                <a:gd name="connsiteX8-17" fmla="*/ 8832700 w 12192000"/>
                <a:gd name="connsiteY8-18" fmla="*/ 282450 h 1282010"/>
                <a:gd name="connsiteX9-19" fmla="*/ 6222573 w 12192000"/>
                <a:gd name="connsiteY9-20" fmla="*/ 1172469 h 1282010"/>
                <a:gd name="connsiteX10-21" fmla="*/ 6119946 w 12192000"/>
                <a:gd name="connsiteY10-22" fmla="*/ 1282010 h 1282010"/>
                <a:gd name="connsiteX11-23" fmla="*/ 6020741 w 12192000"/>
                <a:gd name="connsiteY11-24" fmla="*/ 1169046 h 1282010"/>
                <a:gd name="connsiteX12-25" fmla="*/ 3369563 w 12192000"/>
                <a:gd name="connsiteY12-26" fmla="*/ 285873 h 1282010"/>
                <a:gd name="connsiteX13-27" fmla="*/ 663650 w 12192000"/>
                <a:gd name="connsiteY13-28" fmla="*/ 508378 h 1282010"/>
                <a:gd name="connsiteX14-29" fmla="*/ 653148 w 12192000"/>
                <a:gd name="connsiteY14-30" fmla="*/ 511005 h 1282010"/>
                <a:gd name="connsiteX15-31" fmla="*/ 0 w 12192000"/>
                <a:gd name="connsiteY15-32" fmla="*/ 511005 h 1282010"/>
                <a:gd name="connsiteX16-33" fmla="*/ 0 w 12192000"/>
                <a:gd name="connsiteY16-34" fmla="*/ 508808 h 1282010"/>
                <a:gd name="connsiteX17-35" fmla="*/ 0 w 12192000"/>
                <a:gd name="connsiteY17-36" fmla="*/ 237949 h 1282010"/>
                <a:gd name="connsiteX18-37" fmla="*/ 619179 w 12192000"/>
                <a:gd name="connsiteY18-38" fmla="*/ 237949 h 1282010"/>
                <a:gd name="connsiteX19-39" fmla="*/ 3379825 w 12192000"/>
                <a:gd name="connsiteY19-40" fmla="*/ 12022 h 1282010"/>
                <a:gd name="connsiteX20-41" fmla="*/ 4977374 w 12192000"/>
                <a:gd name="connsiteY20-42" fmla="*/ 258488 h 1282010"/>
                <a:gd name="connsiteX21-43" fmla="*/ 6214807 w 12192000"/>
                <a:gd name="connsiteY21-44" fmla="*/ 972941 h 1282010"/>
                <a:gd name="connsiteX0-45" fmla="*/ 6123367 w 12192000"/>
                <a:gd name="connsiteY0-46" fmla="*/ 881501 h 1282010"/>
                <a:gd name="connsiteX1-47" fmla="*/ 8819017 w 12192000"/>
                <a:gd name="connsiteY1-48" fmla="*/ 8598 h 1282010"/>
                <a:gd name="connsiteX2-49" fmla="*/ 9264639 w 12192000"/>
                <a:gd name="connsiteY2-50" fmla="*/ 61 h 1282010"/>
                <a:gd name="connsiteX3-51" fmla="*/ 11620714 w 12192000"/>
                <a:gd name="connsiteY3-52" fmla="*/ 237949 h 1282010"/>
                <a:gd name="connsiteX4-53" fmla="*/ 12192000 w 12192000"/>
                <a:gd name="connsiteY4-54" fmla="*/ 237949 h 1282010"/>
                <a:gd name="connsiteX5-55" fmla="*/ 12192000 w 12192000"/>
                <a:gd name="connsiteY5-56" fmla="*/ 511801 h 1282010"/>
                <a:gd name="connsiteX6-57" fmla="*/ 11593347 w 12192000"/>
                <a:gd name="connsiteY6-58" fmla="*/ 511801 h 1282010"/>
                <a:gd name="connsiteX7-59" fmla="*/ 11583084 w 12192000"/>
                <a:gd name="connsiteY7-60" fmla="*/ 508378 h 1282010"/>
                <a:gd name="connsiteX8-61" fmla="*/ 8832700 w 12192000"/>
                <a:gd name="connsiteY8-62" fmla="*/ 282450 h 1282010"/>
                <a:gd name="connsiteX9-63" fmla="*/ 6222573 w 12192000"/>
                <a:gd name="connsiteY9-64" fmla="*/ 1172469 h 1282010"/>
                <a:gd name="connsiteX10-65" fmla="*/ 6119946 w 12192000"/>
                <a:gd name="connsiteY10-66" fmla="*/ 1282010 h 1282010"/>
                <a:gd name="connsiteX11-67" fmla="*/ 6020741 w 12192000"/>
                <a:gd name="connsiteY11-68" fmla="*/ 1169046 h 1282010"/>
                <a:gd name="connsiteX12-69" fmla="*/ 3369563 w 12192000"/>
                <a:gd name="connsiteY12-70" fmla="*/ 285873 h 1282010"/>
                <a:gd name="connsiteX13-71" fmla="*/ 663650 w 12192000"/>
                <a:gd name="connsiteY13-72" fmla="*/ 508378 h 1282010"/>
                <a:gd name="connsiteX14-73" fmla="*/ 653148 w 12192000"/>
                <a:gd name="connsiteY14-74" fmla="*/ 511005 h 1282010"/>
                <a:gd name="connsiteX15-75" fmla="*/ 0 w 12192000"/>
                <a:gd name="connsiteY15-76" fmla="*/ 511005 h 1282010"/>
                <a:gd name="connsiteX16-77" fmla="*/ 0 w 12192000"/>
                <a:gd name="connsiteY16-78" fmla="*/ 508808 h 1282010"/>
                <a:gd name="connsiteX17-79" fmla="*/ 0 w 12192000"/>
                <a:gd name="connsiteY17-80" fmla="*/ 237949 h 1282010"/>
                <a:gd name="connsiteX18-81" fmla="*/ 619179 w 12192000"/>
                <a:gd name="connsiteY18-82" fmla="*/ 237949 h 1282010"/>
                <a:gd name="connsiteX19-83" fmla="*/ 3379825 w 12192000"/>
                <a:gd name="connsiteY19-84" fmla="*/ 12022 h 1282010"/>
                <a:gd name="connsiteX20-85" fmla="*/ 4977374 w 12192000"/>
                <a:gd name="connsiteY20-86" fmla="*/ 258488 h 1282010"/>
                <a:gd name="connsiteX21-87" fmla="*/ 6214807 w 12192000"/>
                <a:gd name="connsiteY21-88" fmla="*/ 972941 h 1282010"/>
                <a:gd name="connsiteX0-89" fmla="*/ 8819017 w 12192000"/>
                <a:gd name="connsiteY0-90" fmla="*/ 8598 h 1282010"/>
                <a:gd name="connsiteX1-91" fmla="*/ 9264639 w 12192000"/>
                <a:gd name="connsiteY1-92" fmla="*/ 61 h 1282010"/>
                <a:gd name="connsiteX2-93" fmla="*/ 11620714 w 12192000"/>
                <a:gd name="connsiteY2-94" fmla="*/ 237949 h 1282010"/>
                <a:gd name="connsiteX3-95" fmla="*/ 12192000 w 12192000"/>
                <a:gd name="connsiteY3-96" fmla="*/ 237949 h 1282010"/>
                <a:gd name="connsiteX4-97" fmla="*/ 12192000 w 12192000"/>
                <a:gd name="connsiteY4-98" fmla="*/ 511801 h 1282010"/>
                <a:gd name="connsiteX5-99" fmla="*/ 11593347 w 12192000"/>
                <a:gd name="connsiteY5-100" fmla="*/ 511801 h 1282010"/>
                <a:gd name="connsiteX6-101" fmla="*/ 11583084 w 12192000"/>
                <a:gd name="connsiteY6-102" fmla="*/ 508378 h 1282010"/>
                <a:gd name="connsiteX7-103" fmla="*/ 8832700 w 12192000"/>
                <a:gd name="connsiteY7-104" fmla="*/ 282450 h 1282010"/>
                <a:gd name="connsiteX8-105" fmla="*/ 6222573 w 12192000"/>
                <a:gd name="connsiteY8-106" fmla="*/ 1172469 h 1282010"/>
                <a:gd name="connsiteX9-107" fmla="*/ 6119946 w 12192000"/>
                <a:gd name="connsiteY9-108" fmla="*/ 1282010 h 1282010"/>
                <a:gd name="connsiteX10-109" fmla="*/ 6020741 w 12192000"/>
                <a:gd name="connsiteY10-110" fmla="*/ 1169046 h 1282010"/>
                <a:gd name="connsiteX11-111" fmla="*/ 3369563 w 12192000"/>
                <a:gd name="connsiteY11-112" fmla="*/ 285873 h 1282010"/>
                <a:gd name="connsiteX12-113" fmla="*/ 663650 w 12192000"/>
                <a:gd name="connsiteY12-114" fmla="*/ 508378 h 1282010"/>
                <a:gd name="connsiteX13-115" fmla="*/ 653148 w 12192000"/>
                <a:gd name="connsiteY13-116" fmla="*/ 511005 h 1282010"/>
                <a:gd name="connsiteX14-117" fmla="*/ 0 w 12192000"/>
                <a:gd name="connsiteY14-118" fmla="*/ 511005 h 1282010"/>
                <a:gd name="connsiteX15-119" fmla="*/ 0 w 12192000"/>
                <a:gd name="connsiteY15-120" fmla="*/ 508808 h 1282010"/>
                <a:gd name="connsiteX16-121" fmla="*/ 0 w 12192000"/>
                <a:gd name="connsiteY16-122" fmla="*/ 237949 h 1282010"/>
                <a:gd name="connsiteX17-123" fmla="*/ 619179 w 12192000"/>
                <a:gd name="connsiteY17-124" fmla="*/ 237949 h 1282010"/>
                <a:gd name="connsiteX18-125" fmla="*/ 3379825 w 12192000"/>
                <a:gd name="connsiteY18-126" fmla="*/ 12022 h 1282010"/>
                <a:gd name="connsiteX19-127" fmla="*/ 4977374 w 12192000"/>
                <a:gd name="connsiteY19-128" fmla="*/ 258488 h 1282010"/>
                <a:gd name="connsiteX20-129" fmla="*/ 6214807 w 12192000"/>
                <a:gd name="connsiteY20-130" fmla="*/ 972941 h 1282010"/>
                <a:gd name="connsiteX0-131" fmla="*/ 8819017 w 12192000"/>
                <a:gd name="connsiteY0-132" fmla="*/ 32989 h 1306401"/>
                <a:gd name="connsiteX1-133" fmla="*/ 9264639 w 12192000"/>
                <a:gd name="connsiteY1-134" fmla="*/ 24452 h 1306401"/>
                <a:gd name="connsiteX2-135" fmla="*/ 11620714 w 12192000"/>
                <a:gd name="connsiteY2-136" fmla="*/ 262340 h 1306401"/>
                <a:gd name="connsiteX3-137" fmla="*/ 12192000 w 12192000"/>
                <a:gd name="connsiteY3-138" fmla="*/ 262340 h 1306401"/>
                <a:gd name="connsiteX4-139" fmla="*/ 12192000 w 12192000"/>
                <a:gd name="connsiteY4-140" fmla="*/ 536192 h 1306401"/>
                <a:gd name="connsiteX5-141" fmla="*/ 11593347 w 12192000"/>
                <a:gd name="connsiteY5-142" fmla="*/ 536192 h 1306401"/>
                <a:gd name="connsiteX6-143" fmla="*/ 11583084 w 12192000"/>
                <a:gd name="connsiteY6-144" fmla="*/ 532769 h 1306401"/>
                <a:gd name="connsiteX7-145" fmla="*/ 8832700 w 12192000"/>
                <a:gd name="connsiteY7-146" fmla="*/ 306841 h 1306401"/>
                <a:gd name="connsiteX8-147" fmla="*/ 6222573 w 12192000"/>
                <a:gd name="connsiteY8-148" fmla="*/ 1196860 h 1306401"/>
                <a:gd name="connsiteX9-149" fmla="*/ 6119946 w 12192000"/>
                <a:gd name="connsiteY9-150" fmla="*/ 1306401 h 1306401"/>
                <a:gd name="connsiteX10-151" fmla="*/ 6020741 w 12192000"/>
                <a:gd name="connsiteY10-152" fmla="*/ 1193437 h 1306401"/>
                <a:gd name="connsiteX11-153" fmla="*/ 3369563 w 12192000"/>
                <a:gd name="connsiteY11-154" fmla="*/ 310264 h 1306401"/>
                <a:gd name="connsiteX12-155" fmla="*/ 663650 w 12192000"/>
                <a:gd name="connsiteY12-156" fmla="*/ 532769 h 1306401"/>
                <a:gd name="connsiteX13-157" fmla="*/ 653148 w 12192000"/>
                <a:gd name="connsiteY13-158" fmla="*/ 535396 h 1306401"/>
                <a:gd name="connsiteX14-159" fmla="*/ 0 w 12192000"/>
                <a:gd name="connsiteY14-160" fmla="*/ 535396 h 1306401"/>
                <a:gd name="connsiteX15-161" fmla="*/ 0 w 12192000"/>
                <a:gd name="connsiteY15-162" fmla="*/ 533199 h 1306401"/>
                <a:gd name="connsiteX16-163" fmla="*/ 0 w 12192000"/>
                <a:gd name="connsiteY16-164" fmla="*/ 262340 h 1306401"/>
                <a:gd name="connsiteX17-165" fmla="*/ 619179 w 12192000"/>
                <a:gd name="connsiteY17-166" fmla="*/ 262340 h 1306401"/>
                <a:gd name="connsiteX18-167" fmla="*/ 3379825 w 12192000"/>
                <a:gd name="connsiteY18-168" fmla="*/ 36413 h 1306401"/>
                <a:gd name="connsiteX19-169" fmla="*/ 6214807 w 12192000"/>
                <a:gd name="connsiteY19-170" fmla="*/ 997332 h 1306401"/>
                <a:gd name="connsiteX0-171" fmla="*/ 8819017 w 12192000"/>
                <a:gd name="connsiteY0-172" fmla="*/ 32989 h 1306401"/>
                <a:gd name="connsiteX1-173" fmla="*/ 9264639 w 12192000"/>
                <a:gd name="connsiteY1-174" fmla="*/ 24452 h 1306401"/>
                <a:gd name="connsiteX2-175" fmla="*/ 11620714 w 12192000"/>
                <a:gd name="connsiteY2-176" fmla="*/ 262340 h 1306401"/>
                <a:gd name="connsiteX3-177" fmla="*/ 12192000 w 12192000"/>
                <a:gd name="connsiteY3-178" fmla="*/ 262340 h 1306401"/>
                <a:gd name="connsiteX4-179" fmla="*/ 12192000 w 12192000"/>
                <a:gd name="connsiteY4-180" fmla="*/ 536192 h 1306401"/>
                <a:gd name="connsiteX5-181" fmla="*/ 11593347 w 12192000"/>
                <a:gd name="connsiteY5-182" fmla="*/ 536192 h 1306401"/>
                <a:gd name="connsiteX6-183" fmla="*/ 11583084 w 12192000"/>
                <a:gd name="connsiteY6-184" fmla="*/ 532769 h 1306401"/>
                <a:gd name="connsiteX7-185" fmla="*/ 8832700 w 12192000"/>
                <a:gd name="connsiteY7-186" fmla="*/ 306841 h 1306401"/>
                <a:gd name="connsiteX8-187" fmla="*/ 6222573 w 12192000"/>
                <a:gd name="connsiteY8-188" fmla="*/ 1196860 h 1306401"/>
                <a:gd name="connsiteX9-189" fmla="*/ 6119946 w 12192000"/>
                <a:gd name="connsiteY9-190" fmla="*/ 1306401 h 1306401"/>
                <a:gd name="connsiteX10-191" fmla="*/ 6020741 w 12192000"/>
                <a:gd name="connsiteY10-192" fmla="*/ 1193437 h 1306401"/>
                <a:gd name="connsiteX11-193" fmla="*/ 3369563 w 12192000"/>
                <a:gd name="connsiteY11-194" fmla="*/ 310264 h 1306401"/>
                <a:gd name="connsiteX12-195" fmla="*/ 663650 w 12192000"/>
                <a:gd name="connsiteY12-196" fmla="*/ 532769 h 1306401"/>
                <a:gd name="connsiteX13-197" fmla="*/ 653148 w 12192000"/>
                <a:gd name="connsiteY13-198" fmla="*/ 535396 h 1306401"/>
                <a:gd name="connsiteX14-199" fmla="*/ 0 w 12192000"/>
                <a:gd name="connsiteY14-200" fmla="*/ 535396 h 1306401"/>
                <a:gd name="connsiteX15-201" fmla="*/ 0 w 12192000"/>
                <a:gd name="connsiteY15-202" fmla="*/ 533199 h 1306401"/>
                <a:gd name="connsiteX16-203" fmla="*/ 0 w 12192000"/>
                <a:gd name="connsiteY16-204" fmla="*/ 262340 h 1306401"/>
                <a:gd name="connsiteX17-205" fmla="*/ 619179 w 12192000"/>
                <a:gd name="connsiteY17-206" fmla="*/ 262340 h 1306401"/>
                <a:gd name="connsiteX18-207" fmla="*/ 3379825 w 12192000"/>
                <a:gd name="connsiteY18-208" fmla="*/ 36413 h 1306401"/>
                <a:gd name="connsiteX0-209" fmla="*/ 8819017 w 12192000"/>
                <a:gd name="connsiteY0-210" fmla="*/ 8598 h 1282010"/>
                <a:gd name="connsiteX1-211" fmla="*/ 9264639 w 12192000"/>
                <a:gd name="connsiteY1-212" fmla="*/ 61 h 1282010"/>
                <a:gd name="connsiteX2-213" fmla="*/ 11620714 w 12192000"/>
                <a:gd name="connsiteY2-214" fmla="*/ 237949 h 1282010"/>
                <a:gd name="connsiteX3-215" fmla="*/ 12192000 w 12192000"/>
                <a:gd name="connsiteY3-216" fmla="*/ 237949 h 1282010"/>
                <a:gd name="connsiteX4-217" fmla="*/ 12192000 w 12192000"/>
                <a:gd name="connsiteY4-218" fmla="*/ 511801 h 1282010"/>
                <a:gd name="connsiteX5-219" fmla="*/ 11593347 w 12192000"/>
                <a:gd name="connsiteY5-220" fmla="*/ 511801 h 1282010"/>
                <a:gd name="connsiteX6-221" fmla="*/ 11583084 w 12192000"/>
                <a:gd name="connsiteY6-222" fmla="*/ 508378 h 1282010"/>
                <a:gd name="connsiteX7-223" fmla="*/ 8832700 w 12192000"/>
                <a:gd name="connsiteY7-224" fmla="*/ 282450 h 1282010"/>
                <a:gd name="connsiteX8-225" fmla="*/ 6222573 w 12192000"/>
                <a:gd name="connsiteY8-226" fmla="*/ 1172469 h 1282010"/>
                <a:gd name="connsiteX9-227" fmla="*/ 6119946 w 12192000"/>
                <a:gd name="connsiteY9-228" fmla="*/ 1282010 h 1282010"/>
                <a:gd name="connsiteX10-229" fmla="*/ 6020741 w 12192000"/>
                <a:gd name="connsiteY10-230" fmla="*/ 1169046 h 1282010"/>
                <a:gd name="connsiteX11-231" fmla="*/ 3369563 w 12192000"/>
                <a:gd name="connsiteY11-232" fmla="*/ 285873 h 1282010"/>
                <a:gd name="connsiteX12-233" fmla="*/ 663650 w 12192000"/>
                <a:gd name="connsiteY12-234" fmla="*/ 508378 h 1282010"/>
                <a:gd name="connsiteX13-235" fmla="*/ 653148 w 12192000"/>
                <a:gd name="connsiteY13-236" fmla="*/ 511005 h 1282010"/>
                <a:gd name="connsiteX14-237" fmla="*/ 0 w 12192000"/>
                <a:gd name="connsiteY14-238" fmla="*/ 511005 h 1282010"/>
                <a:gd name="connsiteX15-239" fmla="*/ 0 w 12192000"/>
                <a:gd name="connsiteY15-240" fmla="*/ 508808 h 1282010"/>
                <a:gd name="connsiteX16-241" fmla="*/ 0 w 12192000"/>
                <a:gd name="connsiteY16-242" fmla="*/ 237949 h 1282010"/>
                <a:gd name="connsiteX17-243" fmla="*/ 619179 w 12192000"/>
                <a:gd name="connsiteY17-244" fmla="*/ 237949 h 1282010"/>
                <a:gd name="connsiteX0-245" fmla="*/ 8819017 w 12192000"/>
                <a:gd name="connsiteY0-246" fmla="*/ 8598 h 1282010"/>
                <a:gd name="connsiteX1-247" fmla="*/ 9264639 w 12192000"/>
                <a:gd name="connsiteY1-248" fmla="*/ 61 h 1282010"/>
                <a:gd name="connsiteX2-249" fmla="*/ 11620714 w 12192000"/>
                <a:gd name="connsiteY2-250" fmla="*/ 237949 h 1282010"/>
                <a:gd name="connsiteX3-251" fmla="*/ 12192000 w 12192000"/>
                <a:gd name="connsiteY3-252" fmla="*/ 237949 h 1282010"/>
                <a:gd name="connsiteX4-253" fmla="*/ 12192000 w 12192000"/>
                <a:gd name="connsiteY4-254" fmla="*/ 511801 h 1282010"/>
                <a:gd name="connsiteX5-255" fmla="*/ 11593347 w 12192000"/>
                <a:gd name="connsiteY5-256" fmla="*/ 511801 h 1282010"/>
                <a:gd name="connsiteX6-257" fmla="*/ 11583084 w 12192000"/>
                <a:gd name="connsiteY6-258" fmla="*/ 508378 h 1282010"/>
                <a:gd name="connsiteX7-259" fmla="*/ 8832700 w 12192000"/>
                <a:gd name="connsiteY7-260" fmla="*/ 282450 h 1282010"/>
                <a:gd name="connsiteX8-261" fmla="*/ 6222573 w 12192000"/>
                <a:gd name="connsiteY8-262" fmla="*/ 1172469 h 1282010"/>
                <a:gd name="connsiteX9-263" fmla="*/ 6119946 w 12192000"/>
                <a:gd name="connsiteY9-264" fmla="*/ 1282010 h 1282010"/>
                <a:gd name="connsiteX10-265" fmla="*/ 6020741 w 12192000"/>
                <a:gd name="connsiteY10-266" fmla="*/ 1169046 h 1282010"/>
                <a:gd name="connsiteX11-267" fmla="*/ 3369563 w 12192000"/>
                <a:gd name="connsiteY11-268" fmla="*/ 285873 h 1282010"/>
                <a:gd name="connsiteX12-269" fmla="*/ 663650 w 12192000"/>
                <a:gd name="connsiteY12-270" fmla="*/ 508378 h 1282010"/>
                <a:gd name="connsiteX13-271" fmla="*/ 653148 w 12192000"/>
                <a:gd name="connsiteY13-272" fmla="*/ 511005 h 1282010"/>
                <a:gd name="connsiteX14-273" fmla="*/ 0 w 12192000"/>
                <a:gd name="connsiteY14-274" fmla="*/ 511005 h 1282010"/>
                <a:gd name="connsiteX15-275" fmla="*/ 0 w 12192000"/>
                <a:gd name="connsiteY15-276" fmla="*/ 508808 h 1282010"/>
                <a:gd name="connsiteX16-277" fmla="*/ 0 w 12192000"/>
                <a:gd name="connsiteY16-278" fmla="*/ 237949 h 1282010"/>
                <a:gd name="connsiteX0-279" fmla="*/ 8819017 w 12192000"/>
                <a:gd name="connsiteY0-280" fmla="*/ 8598 h 1282010"/>
                <a:gd name="connsiteX1-281" fmla="*/ 9264639 w 12192000"/>
                <a:gd name="connsiteY1-282" fmla="*/ 61 h 1282010"/>
                <a:gd name="connsiteX2-283" fmla="*/ 11620714 w 12192000"/>
                <a:gd name="connsiteY2-284" fmla="*/ 237949 h 1282010"/>
                <a:gd name="connsiteX3-285" fmla="*/ 12192000 w 12192000"/>
                <a:gd name="connsiteY3-286" fmla="*/ 237949 h 1282010"/>
                <a:gd name="connsiteX4-287" fmla="*/ 12192000 w 12192000"/>
                <a:gd name="connsiteY4-288" fmla="*/ 511801 h 1282010"/>
                <a:gd name="connsiteX5-289" fmla="*/ 11593347 w 12192000"/>
                <a:gd name="connsiteY5-290" fmla="*/ 511801 h 1282010"/>
                <a:gd name="connsiteX6-291" fmla="*/ 11583084 w 12192000"/>
                <a:gd name="connsiteY6-292" fmla="*/ 508378 h 1282010"/>
                <a:gd name="connsiteX7-293" fmla="*/ 8832700 w 12192000"/>
                <a:gd name="connsiteY7-294" fmla="*/ 282450 h 1282010"/>
                <a:gd name="connsiteX8-295" fmla="*/ 6222573 w 12192000"/>
                <a:gd name="connsiteY8-296" fmla="*/ 1172469 h 1282010"/>
                <a:gd name="connsiteX9-297" fmla="*/ 6119946 w 12192000"/>
                <a:gd name="connsiteY9-298" fmla="*/ 1282010 h 1282010"/>
                <a:gd name="connsiteX10-299" fmla="*/ 6020741 w 12192000"/>
                <a:gd name="connsiteY10-300" fmla="*/ 1169046 h 1282010"/>
                <a:gd name="connsiteX11-301" fmla="*/ 3369563 w 12192000"/>
                <a:gd name="connsiteY11-302" fmla="*/ 285873 h 1282010"/>
                <a:gd name="connsiteX12-303" fmla="*/ 663650 w 12192000"/>
                <a:gd name="connsiteY12-304" fmla="*/ 508378 h 1282010"/>
                <a:gd name="connsiteX13-305" fmla="*/ 653148 w 12192000"/>
                <a:gd name="connsiteY13-306" fmla="*/ 511005 h 1282010"/>
                <a:gd name="connsiteX14-307" fmla="*/ 0 w 12192000"/>
                <a:gd name="connsiteY14-308" fmla="*/ 511005 h 1282010"/>
                <a:gd name="connsiteX15-309" fmla="*/ 0 w 12192000"/>
                <a:gd name="connsiteY15-310" fmla="*/ 508808 h 1282010"/>
                <a:gd name="connsiteX0-311" fmla="*/ 9264639 w 12192000"/>
                <a:gd name="connsiteY0-312" fmla="*/ 0 h 1281949"/>
                <a:gd name="connsiteX1-313" fmla="*/ 11620714 w 12192000"/>
                <a:gd name="connsiteY1-314" fmla="*/ 237888 h 1281949"/>
                <a:gd name="connsiteX2-315" fmla="*/ 12192000 w 12192000"/>
                <a:gd name="connsiteY2-316" fmla="*/ 237888 h 1281949"/>
                <a:gd name="connsiteX3-317" fmla="*/ 12192000 w 12192000"/>
                <a:gd name="connsiteY3-318" fmla="*/ 511740 h 1281949"/>
                <a:gd name="connsiteX4-319" fmla="*/ 11593347 w 12192000"/>
                <a:gd name="connsiteY4-320" fmla="*/ 511740 h 1281949"/>
                <a:gd name="connsiteX5-321" fmla="*/ 11583084 w 12192000"/>
                <a:gd name="connsiteY5-322" fmla="*/ 508317 h 1281949"/>
                <a:gd name="connsiteX6-323" fmla="*/ 8832700 w 12192000"/>
                <a:gd name="connsiteY6-324" fmla="*/ 282389 h 1281949"/>
                <a:gd name="connsiteX7-325" fmla="*/ 6222573 w 12192000"/>
                <a:gd name="connsiteY7-326" fmla="*/ 1172408 h 1281949"/>
                <a:gd name="connsiteX8-327" fmla="*/ 6119946 w 12192000"/>
                <a:gd name="connsiteY8-328" fmla="*/ 1281949 h 1281949"/>
                <a:gd name="connsiteX9-329" fmla="*/ 6020741 w 12192000"/>
                <a:gd name="connsiteY9-330" fmla="*/ 1168985 h 1281949"/>
                <a:gd name="connsiteX10-331" fmla="*/ 3369563 w 12192000"/>
                <a:gd name="connsiteY10-332" fmla="*/ 285812 h 1281949"/>
                <a:gd name="connsiteX11-333" fmla="*/ 663650 w 12192000"/>
                <a:gd name="connsiteY11-334" fmla="*/ 508317 h 1281949"/>
                <a:gd name="connsiteX12-335" fmla="*/ 653148 w 12192000"/>
                <a:gd name="connsiteY12-336" fmla="*/ 510944 h 1281949"/>
                <a:gd name="connsiteX13-337" fmla="*/ 0 w 12192000"/>
                <a:gd name="connsiteY13-338" fmla="*/ 510944 h 1281949"/>
                <a:gd name="connsiteX14-339" fmla="*/ 0 w 12192000"/>
                <a:gd name="connsiteY14-340" fmla="*/ 508747 h 1281949"/>
                <a:gd name="connsiteX0-341" fmla="*/ 11620714 w 12192000"/>
                <a:gd name="connsiteY0-342" fmla="*/ 0 h 1044061"/>
                <a:gd name="connsiteX1-343" fmla="*/ 12192000 w 12192000"/>
                <a:gd name="connsiteY1-344" fmla="*/ 0 h 1044061"/>
                <a:gd name="connsiteX2-345" fmla="*/ 12192000 w 12192000"/>
                <a:gd name="connsiteY2-346" fmla="*/ 273852 h 1044061"/>
                <a:gd name="connsiteX3-347" fmla="*/ 11593347 w 12192000"/>
                <a:gd name="connsiteY3-348" fmla="*/ 273852 h 1044061"/>
                <a:gd name="connsiteX4-349" fmla="*/ 11583084 w 12192000"/>
                <a:gd name="connsiteY4-350" fmla="*/ 270429 h 1044061"/>
                <a:gd name="connsiteX5-351" fmla="*/ 8832700 w 12192000"/>
                <a:gd name="connsiteY5-352" fmla="*/ 44501 h 1044061"/>
                <a:gd name="connsiteX6-353" fmla="*/ 6222573 w 12192000"/>
                <a:gd name="connsiteY6-354" fmla="*/ 934520 h 1044061"/>
                <a:gd name="connsiteX7-355" fmla="*/ 6119946 w 12192000"/>
                <a:gd name="connsiteY7-356" fmla="*/ 1044061 h 1044061"/>
                <a:gd name="connsiteX8-357" fmla="*/ 6020741 w 12192000"/>
                <a:gd name="connsiteY8-358" fmla="*/ 931097 h 1044061"/>
                <a:gd name="connsiteX9-359" fmla="*/ 3369563 w 12192000"/>
                <a:gd name="connsiteY9-360" fmla="*/ 47924 h 1044061"/>
                <a:gd name="connsiteX10-361" fmla="*/ 663650 w 12192000"/>
                <a:gd name="connsiteY10-362" fmla="*/ 270429 h 1044061"/>
                <a:gd name="connsiteX11-363" fmla="*/ 653148 w 12192000"/>
                <a:gd name="connsiteY11-364" fmla="*/ 273056 h 1044061"/>
                <a:gd name="connsiteX12-365" fmla="*/ 0 w 12192000"/>
                <a:gd name="connsiteY12-366" fmla="*/ 273056 h 1044061"/>
                <a:gd name="connsiteX13-367" fmla="*/ 0 w 12192000"/>
                <a:gd name="connsiteY13-368" fmla="*/ 270859 h 1044061"/>
                <a:gd name="connsiteX0-369" fmla="*/ 12192000 w 12192000"/>
                <a:gd name="connsiteY0-370" fmla="*/ 0 h 1044061"/>
                <a:gd name="connsiteX1-371" fmla="*/ 12192000 w 12192000"/>
                <a:gd name="connsiteY1-372" fmla="*/ 273852 h 1044061"/>
                <a:gd name="connsiteX2-373" fmla="*/ 11593347 w 12192000"/>
                <a:gd name="connsiteY2-374" fmla="*/ 273852 h 1044061"/>
                <a:gd name="connsiteX3-375" fmla="*/ 11583084 w 12192000"/>
                <a:gd name="connsiteY3-376" fmla="*/ 270429 h 1044061"/>
                <a:gd name="connsiteX4-377" fmla="*/ 8832700 w 12192000"/>
                <a:gd name="connsiteY4-378" fmla="*/ 44501 h 1044061"/>
                <a:gd name="connsiteX5-379" fmla="*/ 6222573 w 12192000"/>
                <a:gd name="connsiteY5-380" fmla="*/ 934520 h 1044061"/>
                <a:gd name="connsiteX6-381" fmla="*/ 6119946 w 12192000"/>
                <a:gd name="connsiteY6-382" fmla="*/ 1044061 h 1044061"/>
                <a:gd name="connsiteX7-383" fmla="*/ 6020741 w 12192000"/>
                <a:gd name="connsiteY7-384" fmla="*/ 931097 h 1044061"/>
                <a:gd name="connsiteX8-385" fmla="*/ 3369563 w 12192000"/>
                <a:gd name="connsiteY8-386" fmla="*/ 47924 h 1044061"/>
                <a:gd name="connsiteX9-387" fmla="*/ 663650 w 12192000"/>
                <a:gd name="connsiteY9-388" fmla="*/ 270429 h 1044061"/>
                <a:gd name="connsiteX10-389" fmla="*/ 653148 w 12192000"/>
                <a:gd name="connsiteY10-390" fmla="*/ 273056 h 1044061"/>
                <a:gd name="connsiteX11-391" fmla="*/ 0 w 12192000"/>
                <a:gd name="connsiteY11-392" fmla="*/ 273056 h 1044061"/>
                <a:gd name="connsiteX12-393" fmla="*/ 0 w 12192000"/>
                <a:gd name="connsiteY12-394" fmla="*/ 270859 h 1044061"/>
                <a:gd name="connsiteX0-395" fmla="*/ 12192000 w 12192000"/>
                <a:gd name="connsiteY0-396" fmla="*/ 237955 h 1008164"/>
                <a:gd name="connsiteX1-397" fmla="*/ 11593347 w 12192000"/>
                <a:gd name="connsiteY1-398" fmla="*/ 237955 h 1008164"/>
                <a:gd name="connsiteX2-399" fmla="*/ 11583084 w 12192000"/>
                <a:gd name="connsiteY2-400" fmla="*/ 234532 h 1008164"/>
                <a:gd name="connsiteX3-401" fmla="*/ 8832700 w 12192000"/>
                <a:gd name="connsiteY3-402" fmla="*/ 8604 h 1008164"/>
                <a:gd name="connsiteX4-403" fmla="*/ 6222573 w 12192000"/>
                <a:gd name="connsiteY4-404" fmla="*/ 898623 h 1008164"/>
                <a:gd name="connsiteX5-405" fmla="*/ 6119946 w 12192000"/>
                <a:gd name="connsiteY5-406" fmla="*/ 1008164 h 1008164"/>
                <a:gd name="connsiteX6-407" fmla="*/ 6020741 w 12192000"/>
                <a:gd name="connsiteY6-408" fmla="*/ 895200 h 1008164"/>
                <a:gd name="connsiteX7-409" fmla="*/ 3369563 w 12192000"/>
                <a:gd name="connsiteY7-410" fmla="*/ 12027 h 1008164"/>
                <a:gd name="connsiteX8-411" fmla="*/ 663650 w 12192000"/>
                <a:gd name="connsiteY8-412" fmla="*/ 234532 h 1008164"/>
                <a:gd name="connsiteX9-413" fmla="*/ 653148 w 12192000"/>
                <a:gd name="connsiteY9-414" fmla="*/ 237159 h 1008164"/>
                <a:gd name="connsiteX10-415" fmla="*/ 0 w 12192000"/>
                <a:gd name="connsiteY10-416" fmla="*/ 237159 h 1008164"/>
                <a:gd name="connsiteX11-417" fmla="*/ 0 w 12192000"/>
                <a:gd name="connsiteY11-418" fmla="*/ 234962 h 1008164"/>
                <a:gd name="connsiteX0-419" fmla="*/ 12192000 w 12192000"/>
                <a:gd name="connsiteY0-420" fmla="*/ 237955 h 1008164"/>
                <a:gd name="connsiteX1-421" fmla="*/ 11593347 w 12192000"/>
                <a:gd name="connsiteY1-422" fmla="*/ 237955 h 1008164"/>
                <a:gd name="connsiteX2-423" fmla="*/ 11583084 w 12192000"/>
                <a:gd name="connsiteY2-424" fmla="*/ 234532 h 1008164"/>
                <a:gd name="connsiteX3-425" fmla="*/ 8832700 w 12192000"/>
                <a:gd name="connsiteY3-426" fmla="*/ 8604 h 1008164"/>
                <a:gd name="connsiteX4-427" fmla="*/ 6222573 w 12192000"/>
                <a:gd name="connsiteY4-428" fmla="*/ 898623 h 1008164"/>
                <a:gd name="connsiteX5-429" fmla="*/ 6119946 w 12192000"/>
                <a:gd name="connsiteY5-430" fmla="*/ 1008164 h 1008164"/>
                <a:gd name="connsiteX6-431" fmla="*/ 6020741 w 12192000"/>
                <a:gd name="connsiteY6-432" fmla="*/ 895200 h 1008164"/>
                <a:gd name="connsiteX7-433" fmla="*/ 3369563 w 12192000"/>
                <a:gd name="connsiteY7-434" fmla="*/ 12027 h 1008164"/>
                <a:gd name="connsiteX8-435" fmla="*/ 663650 w 12192000"/>
                <a:gd name="connsiteY8-436" fmla="*/ 234532 h 1008164"/>
                <a:gd name="connsiteX9-437" fmla="*/ 653148 w 12192000"/>
                <a:gd name="connsiteY9-438" fmla="*/ 237159 h 1008164"/>
                <a:gd name="connsiteX10-439" fmla="*/ 0 w 12192000"/>
                <a:gd name="connsiteY10-440" fmla="*/ 237159 h 1008164"/>
                <a:gd name="connsiteX0-441" fmla="*/ 11538852 w 11538852"/>
                <a:gd name="connsiteY0-442" fmla="*/ 237955 h 1008164"/>
                <a:gd name="connsiteX1-443" fmla="*/ 10940199 w 11538852"/>
                <a:gd name="connsiteY1-444" fmla="*/ 237955 h 1008164"/>
                <a:gd name="connsiteX2-445" fmla="*/ 10929936 w 11538852"/>
                <a:gd name="connsiteY2-446" fmla="*/ 234532 h 1008164"/>
                <a:gd name="connsiteX3-447" fmla="*/ 8179552 w 11538852"/>
                <a:gd name="connsiteY3-448" fmla="*/ 8604 h 1008164"/>
                <a:gd name="connsiteX4-449" fmla="*/ 5569425 w 11538852"/>
                <a:gd name="connsiteY4-450" fmla="*/ 898623 h 1008164"/>
                <a:gd name="connsiteX5-451" fmla="*/ 5466798 w 11538852"/>
                <a:gd name="connsiteY5-452" fmla="*/ 1008164 h 1008164"/>
                <a:gd name="connsiteX6-453" fmla="*/ 5367593 w 11538852"/>
                <a:gd name="connsiteY6-454" fmla="*/ 895200 h 1008164"/>
                <a:gd name="connsiteX7-455" fmla="*/ 2716415 w 11538852"/>
                <a:gd name="connsiteY7-456" fmla="*/ 12027 h 1008164"/>
                <a:gd name="connsiteX8-457" fmla="*/ 10502 w 11538852"/>
                <a:gd name="connsiteY8-458" fmla="*/ 234532 h 1008164"/>
                <a:gd name="connsiteX9-459" fmla="*/ 0 w 11538852"/>
                <a:gd name="connsiteY9-460" fmla="*/ 237159 h 1008164"/>
                <a:gd name="connsiteX0-461" fmla="*/ 10940199 w 10940199"/>
                <a:gd name="connsiteY0-462" fmla="*/ 237955 h 1008164"/>
                <a:gd name="connsiteX1-463" fmla="*/ 10929936 w 10940199"/>
                <a:gd name="connsiteY1-464" fmla="*/ 234532 h 1008164"/>
                <a:gd name="connsiteX2-465" fmla="*/ 8179552 w 10940199"/>
                <a:gd name="connsiteY2-466" fmla="*/ 8604 h 1008164"/>
                <a:gd name="connsiteX3-467" fmla="*/ 5569425 w 10940199"/>
                <a:gd name="connsiteY3-468" fmla="*/ 898623 h 1008164"/>
                <a:gd name="connsiteX4-469" fmla="*/ 5466798 w 10940199"/>
                <a:gd name="connsiteY4-470" fmla="*/ 1008164 h 1008164"/>
                <a:gd name="connsiteX5-471" fmla="*/ 5367593 w 10940199"/>
                <a:gd name="connsiteY5-472" fmla="*/ 895200 h 1008164"/>
                <a:gd name="connsiteX6-473" fmla="*/ 2716415 w 10940199"/>
                <a:gd name="connsiteY6-474" fmla="*/ 12027 h 1008164"/>
                <a:gd name="connsiteX7-475" fmla="*/ 10502 w 10940199"/>
                <a:gd name="connsiteY7-476" fmla="*/ 234532 h 1008164"/>
                <a:gd name="connsiteX8-477" fmla="*/ 0 w 10940199"/>
                <a:gd name="connsiteY8-478" fmla="*/ 237159 h 10081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940199" h="1008164">
                  <a:moveTo>
                    <a:pt x="10940199" y="237955"/>
                  </a:moveTo>
                  <a:lnTo>
                    <a:pt x="10929936" y="234532"/>
                  </a:lnTo>
                  <a:cubicBezTo>
                    <a:pt x="10495485" y="148953"/>
                    <a:pt x="9356333" y="-42743"/>
                    <a:pt x="8179552" y="8604"/>
                  </a:cubicBezTo>
                  <a:cubicBezTo>
                    <a:pt x="6944617" y="63375"/>
                    <a:pt x="6065452" y="361189"/>
                    <a:pt x="5569425" y="898623"/>
                  </a:cubicBezTo>
                  <a:lnTo>
                    <a:pt x="5466798" y="1008164"/>
                  </a:lnTo>
                  <a:lnTo>
                    <a:pt x="5367593" y="895200"/>
                  </a:lnTo>
                  <a:cubicBezTo>
                    <a:pt x="4898933" y="371458"/>
                    <a:pt x="3982140" y="63375"/>
                    <a:pt x="2716415" y="12027"/>
                  </a:cubicBezTo>
                  <a:cubicBezTo>
                    <a:pt x="1683310" y="-29050"/>
                    <a:pt x="612576" y="104452"/>
                    <a:pt x="10502" y="234532"/>
                  </a:cubicBezTo>
                  <a:lnTo>
                    <a:pt x="0" y="237159"/>
                  </a:lnTo>
                </a:path>
              </a:pathLst>
            </a:custGeom>
            <a:noFill/>
            <a:ln w="19050">
              <a:solidFill>
                <a:srgbClr val="244C89"/>
              </a:solidFill>
            </a:ln>
          </p:spPr>
          <p:txBody>
            <a:bodyPr vert="horz" wrap="square" lIns="121920" tIns="60960" rIns="121920" bIns="60960" numCol="1" anchor="t" anchorCtr="0" compatLnSpc="1">
              <a:no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40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WPS 表格</Application>
  <PresentationFormat>宽屏</PresentationFormat>
  <Paragraphs>82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方正书宋_GBK</vt:lpstr>
      <vt:lpstr>Wingdings</vt:lpstr>
      <vt:lpstr>微软雅黑</vt:lpstr>
      <vt:lpstr>汉仪旗黑</vt:lpstr>
      <vt:lpstr>Wingdings</vt:lpstr>
      <vt:lpstr>宋体</vt:lpstr>
      <vt:lpstr>汉仪书宋二KW</vt:lpstr>
      <vt:lpstr>宋体</vt:lpstr>
      <vt:lpstr>Arial Unicode MS</vt:lpstr>
      <vt:lpstr>Calibri</vt:lpstr>
      <vt:lpstr>Helvetica Neue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carter</cp:lastModifiedBy>
  <cp:revision>247</cp:revision>
  <dcterms:created xsi:type="dcterms:W3CDTF">2022-02-19T06:36:26Z</dcterms:created>
  <dcterms:modified xsi:type="dcterms:W3CDTF">2022-02-19T06:36:26Z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2052-3.9.6.6441</vt:lpwstr>
  </property>
  <property fmtid="{D5CDD505-2E9C-101B-9397-08002B2CF9AE}" pid="3" name="ICV">
    <vt:lpwstr>814494B25EA84B27988EC9D4E89B6F55</vt:lpwstr>
  </property>
</Properties>
</file>