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70" autoAdjust="0"/>
  </p:normalViewPr>
  <p:slideViewPr>
    <p:cSldViewPr snapToGrid="0" snapToObjects="1">
      <p:cViewPr varScale="1">
        <p:scale>
          <a:sx n="73" d="100"/>
          <a:sy n="73" d="100"/>
        </p:scale>
        <p:origin x="-22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51296-3D0D-0143-97EA-6371BB5E9E26}" type="datetimeFigureOut">
              <a:rPr lang="en-US" smtClean="0"/>
              <a:t>5/1/16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A3EAFB-5039-764C-BA3E-8D5684082194}" type="slidenum">
              <a:rPr lang="en-US" smtClean="0"/>
              <a:t>‹#›</a:t>
            </a:fld>
            <a:endParaRPr lang="en-US"/>
          </a:p>
        </p:txBody>
      </p:sp>
    </p:spTree>
    <p:extLst>
      <p:ext uri="{BB962C8B-B14F-4D97-AF65-F5344CB8AC3E}">
        <p14:creationId xmlns:p14="http://schemas.microsoft.com/office/powerpoint/2010/main" val="41714095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Oftentimes people non-versed in database languages need to access data. Although languages like SQL are relatively simple to learn, formulating a query with the correct syntax can be tedious and error prone. Therefore, I believe it would be useful to have a tool that could convert human speech into SQL or other relational database queries. The goal of this project is to be able to allow anyone with a basic idea of what information exists in a database to execute queries on that database with nothing more than natural language.</a:t>
            </a:r>
          </a:p>
          <a:p>
            <a:endParaRPr lang="en-US" dirty="0"/>
          </a:p>
        </p:txBody>
      </p:sp>
      <p:sp>
        <p:nvSpPr>
          <p:cNvPr id="4" name="Slide Number Placeholder 3"/>
          <p:cNvSpPr>
            <a:spLocks noGrp="1"/>
          </p:cNvSpPr>
          <p:nvPr>
            <p:ph type="sldNum" sz="quarter" idx="10"/>
          </p:nvPr>
        </p:nvSpPr>
        <p:spPr/>
        <p:txBody>
          <a:bodyPr/>
          <a:lstStyle/>
          <a:p>
            <a:fld id="{0DA3EAFB-5039-764C-BA3E-8D5684082194}" type="slidenum">
              <a:rPr lang="en-US" smtClean="0"/>
              <a:t>2</a:t>
            </a:fld>
            <a:endParaRPr lang="en-US"/>
          </a:p>
        </p:txBody>
      </p:sp>
    </p:spTree>
    <p:extLst>
      <p:ext uri="{BB962C8B-B14F-4D97-AF65-F5344CB8AC3E}">
        <p14:creationId xmlns:p14="http://schemas.microsoft.com/office/powerpoint/2010/main" val="324939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Potential difficulties of this project are, for example: making sure different variations of the same request parse into the same query.</a:t>
            </a:r>
            <a:r>
              <a:rPr lang="en-US" baseline="0" dirty="0" smtClean="0"/>
              <a:t> For example, “give me John’s ID” </a:t>
            </a:r>
            <a:r>
              <a:rPr lang="en-US" baseline="0" dirty="0" err="1" smtClean="0"/>
              <a:t>vs</a:t>
            </a:r>
            <a:r>
              <a:rPr lang="en-US" baseline="0" dirty="0" smtClean="0"/>
              <a:t> “give me the ID of John,” where a simple parse that takes the first noun to be the query target and the second to be the information to be retrieved would fail spectacularly for the second query. And to force users to abide by this ordering rule would be no better than forcing the person to just learn SQL in the first place. The goal is to make all forms of natural language parse into their intended SQL queries.</a:t>
            </a:r>
          </a:p>
          <a:p>
            <a:r>
              <a:rPr lang="en-US" baseline="0" dirty="0" smtClean="0"/>
              <a:t>Another difficulty is d</a:t>
            </a:r>
            <a:r>
              <a:rPr lang="en-US" dirty="0" smtClean="0"/>
              <a:t>ifferentiating sentences that are syntactically similar but different in meaning. For example the statement: </a:t>
            </a:r>
            <a:r>
              <a:rPr lang="en-US" dirty="0" smtClean="0"/>
              <a:t>“find Mary’s salary” </a:t>
            </a:r>
            <a:r>
              <a:rPr lang="en-US" dirty="0" err="1" smtClean="0"/>
              <a:t>vs</a:t>
            </a:r>
            <a:r>
              <a:rPr lang="en-US" dirty="0" smtClean="0"/>
              <a:t> “find math majors” might seem pretty similar, I mean, to NLTK, both</a:t>
            </a:r>
            <a:r>
              <a:rPr lang="en-US" baseline="0" dirty="0" smtClean="0"/>
              <a:t> queries are just two nouns following a verb, yet the </a:t>
            </a:r>
            <a:r>
              <a:rPr lang="en-US" baseline="0" smtClean="0"/>
              <a:t>first requires NQL </a:t>
            </a:r>
            <a:r>
              <a:rPr lang="en-US" baseline="0" dirty="0" smtClean="0"/>
              <a:t>to know that Mary is a first name, to iterate over the first name column, find Mary’s row, find the column named salary, and return that single value, whereas the latter requires knowledge that ‘major’ is a column and asks to return all entries where that value is equal to “math.” That’s like 6 differences between two syntactically similar sentences. It’s hellish.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That’s a lot of ambiguity for a machine and it’s troublesome primarily because NQL has no built-in knowledge of the database schema. NQL is meant to be portable to any database, and thus the parsing of requests requires an intimate familiarity with the natural language structure of a request. </a:t>
            </a:r>
            <a:r>
              <a:rPr lang="en-US" dirty="0" smtClean="0"/>
              <a:t>I believe one way to reduce some error is to introduce the idea of </a:t>
            </a:r>
            <a:r>
              <a:rPr lang="en-US" dirty="0" err="1" smtClean="0"/>
              <a:t>templating</a:t>
            </a:r>
            <a:r>
              <a:rPr lang="en-US" dirty="0" smtClean="0"/>
              <a:t>, where sentences are broken down into their primary components, modified, and then put into existing SQL command templates.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DA3EAFB-5039-764C-BA3E-8D5684082194}" type="slidenum">
              <a:rPr lang="en-US" smtClean="0"/>
              <a:t>3</a:t>
            </a:fld>
            <a:endParaRPr lang="en-US"/>
          </a:p>
        </p:txBody>
      </p:sp>
    </p:spTree>
    <p:extLst>
      <p:ext uri="{BB962C8B-B14F-4D97-AF65-F5344CB8AC3E}">
        <p14:creationId xmlns:p14="http://schemas.microsoft.com/office/powerpoint/2010/main" val="62721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now I’m scoping this project to SELECT statements for the sake of time, but since most</a:t>
            </a:r>
            <a:r>
              <a:rPr lang="en-US" baseline="0" dirty="0" smtClean="0"/>
              <a:t> d</a:t>
            </a:r>
            <a:r>
              <a:rPr lang="en-US" dirty="0" smtClean="0"/>
              <a:t>ata manipulation statements operate on similar query logic, it would be fairly</a:t>
            </a:r>
            <a:r>
              <a:rPr lang="en-US" baseline="0" dirty="0" smtClean="0"/>
              <a:t> trivial to implement, say, DELETE statements if SELECT works well</a:t>
            </a:r>
          </a:p>
          <a:p>
            <a:r>
              <a:rPr lang="en-US" baseline="0" dirty="0" smtClean="0"/>
              <a:t>For this project I’m using NLTK’s word </a:t>
            </a:r>
            <a:r>
              <a:rPr lang="en-US" baseline="0" dirty="0" err="1" smtClean="0"/>
              <a:t>tokenizer</a:t>
            </a:r>
            <a:r>
              <a:rPr lang="en-US" baseline="0" dirty="0" smtClean="0"/>
              <a:t> and POS tagger to help me partition queries into parts of speech upon which my algorithm can run.</a:t>
            </a:r>
          </a:p>
          <a:p>
            <a:r>
              <a:rPr lang="en-US" baseline="0" dirty="0" smtClean="0"/>
              <a:t>So, right now an overview of what the algorithm is doing is that: natural language is first tokenized and tagged based on part-of-speech by NLTK. Then the system looks at the sequence of tokens to determine which template it falls under. For example, if the query is “find John’s ID” the presence of the ‘apostrophe s,’ which will be tagged as ‘POS’ by NLTK, is a strong sign that the noun that precedes it is an entry and not a column, for a possessive on a proper noun implies the noun is a singular entry in this setting. NQL will then look for columns with proper nouns in them and iterate over the entries in columns most likely to have ‘John’ in it until it finds it. Then, NQL will take the target entry, it’s column name, and its desired information, along with the action specified, and construct using a template a finished SQL query.</a:t>
            </a:r>
          </a:p>
          <a:p>
            <a:endParaRPr lang="en-US" baseline="0" dirty="0" smtClean="0"/>
          </a:p>
          <a:p>
            <a:r>
              <a:rPr lang="en-US" baseline="0" dirty="0" smtClean="0"/>
              <a:t>This is a singular example NQL’s parsing. It can take small hints embedded in natural language, much like we humans do, such as the presence of an apostrophe or a certain amount of nouns, along with the information in the database, and use pre-defined templates to best create the SQL query the user was looking for. This is not as unfeasible as one might initially think because luckily, natural language for requests tends to avoid a lot of the ambiguities and complexities of other natural language statements. You simply have something you’re looking for, and a place you’re trying to find it. </a:t>
            </a:r>
          </a:p>
        </p:txBody>
      </p:sp>
      <p:sp>
        <p:nvSpPr>
          <p:cNvPr id="4" name="Slide Number Placeholder 3"/>
          <p:cNvSpPr>
            <a:spLocks noGrp="1"/>
          </p:cNvSpPr>
          <p:nvPr>
            <p:ph type="sldNum" sz="quarter" idx="10"/>
          </p:nvPr>
        </p:nvSpPr>
        <p:spPr/>
        <p:txBody>
          <a:bodyPr/>
          <a:lstStyle/>
          <a:p>
            <a:fld id="{0DA3EAFB-5039-764C-BA3E-8D5684082194}" type="slidenum">
              <a:rPr lang="en-US" smtClean="0"/>
              <a:t>4</a:t>
            </a:fld>
            <a:endParaRPr lang="en-US"/>
          </a:p>
        </p:txBody>
      </p:sp>
    </p:spTree>
    <p:extLst>
      <p:ext uri="{BB962C8B-B14F-4D97-AF65-F5344CB8AC3E}">
        <p14:creationId xmlns:p14="http://schemas.microsoft.com/office/powerpoint/2010/main" val="278192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that’s NQL! Thanks for listening.</a:t>
            </a:r>
            <a:endParaRPr lang="en-US" dirty="0"/>
          </a:p>
        </p:txBody>
      </p:sp>
      <p:sp>
        <p:nvSpPr>
          <p:cNvPr id="4" name="Slide Number Placeholder 3"/>
          <p:cNvSpPr>
            <a:spLocks noGrp="1"/>
          </p:cNvSpPr>
          <p:nvPr>
            <p:ph type="sldNum" sz="quarter" idx="10"/>
          </p:nvPr>
        </p:nvSpPr>
        <p:spPr/>
        <p:txBody>
          <a:bodyPr/>
          <a:lstStyle/>
          <a:p>
            <a:fld id="{0DA3EAFB-5039-764C-BA3E-8D5684082194}" type="slidenum">
              <a:rPr lang="en-US" smtClean="0"/>
              <a:t>5</a:t>
            </a:fld>
            <a:endParaRPr lang="en-US"/>
          </a:p>
        </p:txBody>
      </p:sp>
    </p:spTree>
    <p:extLst>
      <p:ext uri="{BB962C8B-B14F-4D97-AF65-F5344CB8AC3E}">
        <p14:creationId xmlns:p14="http://schemas.microsoft.com/office/powerpoint/2010/main" val="172284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5/1/16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5/1/16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5/1/16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5/1/16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5/1/16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5/1/16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5/1/16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5/1/16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NQL – Natural Query Language</a:t>
            </a:r>
            <a:endParaRPr lang="en-US" dirty="0"/>
          </a:p>
        </p:txBody>
      </p:sp>
      <p:sp>
        <p:nvSpPr>
          <p:cNvPr id="3" name="Subtitle 2"/>
          <p:cNvSpPr>
            <a:spLocks noGrp="1"/>
          </p:cNvSpPr>
          <p:nvPr>
            <p:ph type="subTitle" idx="1"/>
          </p:nvPr>
        </p:nvSpPr>
        <p:spPr/>
        <p:txBody>
          <a:bodyPr/>
          <a:lstStyle/>
          <a:p>
            <a:r>
              <a:rPr lang="en-US" dirty="0" smtClean="0"/>
              <a:t>Natural Language to SQL Converter</a:t>
            </a:r>
            <a:endParaRPr lang="en-US" dirty="0"/>
          </a:p>
        </p:txBody>
      </p:sp>
      <p:sp>
        <p:nvSpPr>
          <p:cNvPr id="4" name="TextBox 3"/>
          <p:cNvSpPr txBox="1"/>
          <p:nvPr/>
        </p:nvSpPr>
        <p:spPr>
          <a:xfrm>
            <a:off x="3724768" y="5812434"/>
            <a:ext cx="1597500" cy="369332"/>
          </a:xfrm>
          <a:prstGeom prst="rect">
            <a:avLst/>
          </a:prstGeom>
          <a:noFill/>
        </p:spPr>
        <p:txBody>
          <a:bodyPr wrap="none" rtlCol="0">
            <a:spAutoFit/>
          </a:bodyPr>
          <a:lstStyle/>
          <a:p>
            <a:r>
              <a:rPr lang="en-US" dirty="0" smtClean="0"/>
              <a:t>Kenneth Zhang</a:t>
            </a:r>
          </a:p>
        </p:txBody>
      </p:sp>
    </p:spTree>
    <p:extLst>
      <p:ext uri="{BB962C8B-B14F-4D97-AF65-F5344CB8AC3E}">
        <p14:creationId xmlns:p14="http://schemas.microsoft.com/office/powerpoint/2010/main" val="7721617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smtClean="0"/>
              <a:t>Non</a:t>
            </a:r>
            <a:r>
              <a:rPr lang="en-US" dirty="0"/>
              <a:t>-technical people needing to access </a:t>
            </a:r>
            <a:r>
              <a:rPr lang="en-US" dirty="0" smtClean="0"/>
              <a:t>data</a:t>
            </a:r>
          </a:p>
          <a:p>
            <a:r>
              <a:rPr lang="en-US" dirty="0" smtClean="0"/>
              <a:t>People who don’t know a particular database language</a:t>
            </a:r>
            <a:endParaRPr lang="en-US" dirty="0"/>
          </a:p>
          <a:p>
            <a:r>
              <a:rPr lang="en-US" dirty="0" smtClean="0"/>
              <a:t>Even for those who know SQL, crafting a query can be tedious and error prone</a:t>
            </a:r>
            <a:endParaRPr lang="en-US" dirty="0"/>
          </a:p>
        </p:txBody>
      </p:sp>
    </p:spTree>
    <p:extLst>
      <p:ext uri="{BB962C8B-B14F-4D97-AF65-F5344CB8AC3E}">
        <p14:creationId xmlns:p14="http://schemas.microsoft.com/office/powerpoint/2010/main" val="37832386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p:txBody>
          <a:bodyPr/>
          <a:lstStyle/>
          <a:p>
            <a:r>
              <a:rPr lang="en-US" dirty="0" smtClean="0"/>
              <a:t>Different variations of the same request parsing into the same query</a:t>
            </a:r>
          </a:p>
          <a:p>
            <a:r>
              <a:rPr lang="en-US" dirty="0"/>
              <a:t>“give me John’s ID” </a:t>
            </a:r>
            <a:r>
              <a:rPr lang="en-US" dirty="0" err="1"/>
              <a:t>vs</a:t>
            </a:r>
            <a:r>
              <a:rPr lang="en-US" dirty="0"/>
              <a:t> “give me the ID of John”</a:t>
            </a:r>
          </a:p>
          <a:p>
            <a:r>
              <a:rPr lang="en-US" dirty="0" smtClean="0"/>
              <a:t>Differentiating sentences that are syntactically similar, but different in re	quest</a:t>
            </a:r>
          </a:p>
          <a:p>
            <a:r>
              <a:rPr lang="en-US" dirty="0" smtClean="0"/>
              <a:t>“find Mary’s salary” </a:t>
            </a:r>
            <a:r>
              <a:rPr lang="en-US" dirty="0" err="1" smtClean="0"/>
              <a:t>vs</a:t>
            </a:r>
            <a:r>
              <a:rPr lang="en-US" dirty="0" smtClean="0"/>
              <a:t> “find math majors”</a:t>
            </a:r>
            <a:endParaRPr lang="en-US" dirty="0"/>
          </a:p>
        </p:txBody>
      </p:sp>
    </p:spTree>
    <p:extLst>
      <p:ext uri="{BB962C8B-B14F-4D97-AF65-F5344CB8AC3E}">
        <p14:creationId xmlns:p14="http://schemas.microsoft.com/office/powerpoint/2010/main" val="29359202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Method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Limiting to SELECT, but if implemented well, other commands could piggyback off the existing algorithm</a:t>
            </a:r>
          </a:p>
          <a:p>
            <a:r>
              <a:rPr lang="en-US" dirty="0" smtClean="0"/>
              <a:t>NLTK Word </a:t>
            </a:r>
            <a:r>
              <a:rPr lang="en-US" dirty="0" err="1" smtClean="0"/>
              <a:t>Tokenizer</a:t>
            </a:r>
            <a:r>
              <a:rPr lang="en-US" dirty="0" smtClean="0"/>
              <a:t> and POS Tagger</a:t>
            </a:r>
          </a:p>
          <a:p>
            <a:r>
              <a:rPr lang="en-US" dirty="0" smtClean="0"/>
              <a:t>Natural Language -&gt; Parsing important nouns and verbs -&gt; determining template order -&gt; constructing SQL statement</a:t>
            </a:r>
          </a:p>
          <a:p>
            <a:r>
              <a:rPr lang="en-US" dirty="0"/>
              <a:t>Template ex: [query type] (ex. 'select' or 'delete') [column query] (ex. 'ID') [table name] (ex. 'from students') [query clause] (ex. 'where </a:t>
            </a:r>
            <a:r>
              <a:rPr lang="en-US" dirty="0" err="1"/>
              <a:t>firstName</a:t>
            </a:r>
            <a:r>
              <a:rPr lang="en-US" dirty="0"/>
              <a:t> = "John"')</a:t>
            </a:r>
          </a:p>
        </p:txBody>
      </p:sp>
    </p:spTree>
    <p:extLst>
      <p:ext uri="{BB962C8B-B14F-4D97-AF65-F5344CB8AC3E}">
        <p14:creationId xmlns:p14="http://schemas.microsoft.com/office/powerpoint/2010/main" val="8673468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1968"/>
            <a:ext cx="8229600" cy="1143000"/>
          </a:xfrm>
        </p:spPr>
        <p:txBody>
          <a:bodyPr/>
          <a:lstStyle/>
          <a:p>
            <a:r>
              <a:rPr lang="en-US" dirty="0" smtClean="0"/>
              <a:t>And that’s NQL!</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161493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1286</TotalTime>
  <Words>1007</Words>
  <Application>Microsoft Macintosh PowerPoint</Application>
  <PresentationFormat>On-screen Show (4:3)</PresentationFormat>
  <Paragraphs>32</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 Black </vt:lpstr>
      <vt:lpstr>NQL – Natural Query Language</vt:lpstr>
      <vt:lpstr>The Problem</vt:lpstr>
      <vt:lpstr>Difficulties</vt:lpstr>
      <vt:lpstr>Scope and Method</vt:lpstr>
      <vt:lpstr>And that’s NQL!</vt:lpstr>
    </vt:vector>
  </TitlesOfParts>
  <Company>NYU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NQL – Natural Query Language</dc:title>
  <dc:creator>Kenny Zhang</dc:creator>
  <cp:lastModifiedBy>Kenny Zhang</cp:lastModifiedBy>
  <cp:revision>56</cp:revision>
  <dcterms:created xsi:type="dcterms:W3CDTF">2016-05-01T17:52:37Z</dcterms:created>
  <dcterms:modified xsi:type="dcterms:W3CDTF">2016-05-02T15:19:17Z</dcterms:modified>
</cp:coreProperties>
</file>