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68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diagrams/colors1.xml" ContentType="application/vnd.openxmlformats-officedocument.drawingml.diagramColors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slides/slide2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slides/slide6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38.xml" ContentType="application/vnd.openxmlformats-officedocument.presentationml.slide+xml"/>
  <Default Extension="gif" ContentType="image/gif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7" r:id="rId12"/>
    <p:sldId id="272" r:id="rId13"/>
    <p:sldId id="277" r:id="rId14"/>
    <p:sldId id="271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332" r:id="rId28"/>
    <p:sldId id="287" r:id="rId29"/>
    <p:sldId id="288" r:id="rId30"/>
    <p:sldId id="289" r:id="rId31"/>
    <p:sldId id="290" r:id="rId32"/>
    <p:sldId id="291" r:id="rId33"/>
    <p:sldId id="292" r:id="rId34"/>
    <p:sldId id="298" r:id="rId35"/>
    <p:sldId id="294" r:id="rId36"/>
    <p:sldId id="293" r:id="rId37"/>
    <p:sldId id="296" r:id="rId38"/>
    <p:sldId id="297" r:id="rId39"/>
    <p:sldId id="309" r:id="rId40"/>
    <p:sldId id="310" r:id="rId41"/>
    <p:sldId id="299" r:id="rId42"/>
    <p:sldId id="302" r:id="rId43"/>
    <p:sldId id="311" r:id="rId44"/>
    <p:sldId id="313" r:id="rId45"/>
    <p:sldId id="312" r:id="rId46"/>
    <p:sldId id="300" r:id="rId47"/>
    <p:sldId id="303" r:id="rId48"/>
    <p:sldId id="314" r:id="rId49"/>
    <p:sldId id="317" r:id="rId50"/>
    <p:sldId id="316" r:id="rId51"/>
    <p:sldId id="315" r:id="rId52"/>
    <p:sldId id="319" r:id="rId53"/>
    <p:sldId id="306" r:id="rId54"/>
    <p:sldId id="307" r:id="rId55"/>
    <p:sldId id="320" r:id="rId56"/>
    <p:sldId id="321" r:id="rId57"/>
    <p:sldId id="322" r:id="rId58"/>
    <p:sldId id="323" r:id="rId59"/>
    <p:sldId id="301" r:id="rId60"/>
    <p:sldId id="305" r:id="rId61"/>
    <p:sldId id="324" r:id="rId62"/>
    <p:sldId id="326" r:id="rId63"/>
    <p:sldId id="327" r:id="rId64"/>
    <p:sldId id="325" r:id="rId65"/>
    <p:sldId id="328" r:id="rId66"/>
    <p:sldId id="329" r:id="rId67"/>
    <p:sldId id="330" r:id="rId68"/>
    <p:sldId id="331" r:id="rId69"/>
    <p:sldId id="281" r:id="rId70"/>
    <p:sldId id="304" r:id="rId71"/>
    <p:sldId id="295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3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60" Type="http://schemas.openxmlformats.org/officeDocument/2006/relationships/slide" Target="slides/slide59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74" Type="http://schemas.openxmlformats.org/officeDocument/2006/relationships/presProps" Target="presProps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77" Type="http://schemas.openxmlformats.org/officeDocument/2006/relationships/tableStyles" Target="tableStyles.xml"/><Relationship Id="rId63" Type="http://schemas.openxmlformats.org/officeDocument/2006/relationships/slide" Target="slides/slide62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71" Type="http://schemas.openxmlformats.org/officeDocument/2006/relationships/slide" Target="slides/slide70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69" Type="http://schemas.openxmlformats.org/officeDocument/2006/relationships/slide" Target="slides/slide68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slide" Target="slides/slide56.xml"/><Relationship Id="rId59" Type="http://schemas.openxmlformats.org/officeDocument/2006/relationships/slide" Target="slides/slide58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slide" Target="slides/slide5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62" Type="http://schemas.openxmlformats.org/officeDocument/2006/relationships/slide" Target="slides/slide61.xml"/><Relationship Id="rId66" Type="http://schemas.openxmlformats.org/officeDocument/2006/relationships/slide" Target="slides/slide65.xml"/><Relationship Id="rId36" Type="http://schemas.openxmlformats.org/officeDocument/2006/relationships/slide" Target="slides/slide35.xml"/><Relationship Id="rId72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7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slide" Target="slides/slide51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54" Type="http://schemas.openxmlformats.org/officeDocument/2006/relationships/slide" Target="slides/slide53.xml"/><Relationship Id="rId12" Type="http://schemas.openxmlformats.org/officeDocument/2006/relationships/slide" Target="slides/slide11.xml"/><Relationship Id="rId76" Type="http://schemas.openxmlformats.org/officeDocument/2006/relationships/theme" Target="theme/theme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33848-1DC1-6541-801A-26709A8344BE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1E255-70B8-1446-A3E2-155D4A6A65D3}">
      <dgm:prSet phldrT="[Text]"/>
      <dgm:spPr>
        <a:solidFill>
          <a:srgbClr val="008000"/>
        </a:solidFill>
      </dgm:spPr>
      <dgm:t>
        <a:bodyPr/>
        <a:lstStyle/>
        <a:p>
          <a:r>
            <a:rPr lang="en-US" dirty="0" smtClean="0"/>
            <a:t>Your Site</a:t>
          </a:r>
          <a:endParaRPr lang="en-US" dirty="0"/>
        </a:p>
      </dgm:t>
    </dgm:pt>
    <dgm:pt modelId="{FFAC19B4-A284-684A-852E-7008B242A774}" type="parTrans" cxnId="{F164E46B-5533-B540-A5F3-DF7D69874B33}">
      <dgm:prSet/>
      <dgm:spPr/>
      <dgm:t>
        <a:bodyPr/>
        <a:lstStyle/>
        <a:p>
          <a:endParaRPr lang="en-US"/>
        </a:p>
      </dgm:t>
    </dgm:pt>
    <dgm:pt modelId="{A7EDE43B-371F-AB4D-9ECD-C99EA384732B}" type="sibTrans" cxnId="{F164E46B-5533-B540-A5F3-DF7D69874B33}">
      <dgm:prSet/>
      <dgm:spPr/>
      <dgm:t>
        <a:bodyPr/>
        <a:lstStyle/>
        <a:p>
          <a:endParaRPr lang="en-US"/>
        </a:p>
      </dgm:t>
    </dgm:pt>
    <dgm:pt modelId="{EBCA6B6D-F500-7A46-BCD8-85E567A163D8}">
      <dgm:prSet phldrT="[Text]"/>
      <dgm:spPr>
        <a:solidFill>
          <a:srgbClr val="008000"/>
        </a:solidFill>
      </dgm:spPr>
      <dgm:t>
        <a:bodyPr/>
        <a:lstStyle/>
        <a:p>
          <a:r>
            <a:rPr lang="en-US" dirty="0" smtClean="0"/>
            <a:t>Your App</a:t>
          </a:r>
          <a:endParaRPr lang="en-US" dirty="0"/>
        </a:p>
      </dgm:t>
    </dgm:pt>
    <dgm:pt modelId="{D8E62034-0CC5-1A42-AD4F-271612016B7F}" type="parTrans" cxnId="{5B0E2246-6510-0C49-AA12-BD57CD400B79}">
      <dgm:prSet/>
      <dgm:spPr/>
      <dgm:t>
        <a:bodyPr/>
        <a:lstStyle/>
        <a:p>
          <a:endParaRPr lang="en-US"/>
        </a:p>
      </dgm:t>
    </dgm:pt>
    <dgm:pt modelId="{242C5688-737A-6B4E-B196-A56571A0A5B5}" type="sibTrans" cxnId="{5B0E2246-6510-0C49-AA12-BD57CD400B79}">
      <dgm:prSet/>
      <dgm:spPr/>
      <dgm:t>
        <a:bodyPr/>
        <a:lstStyle/>
        <a:p>
          <a:endParaRPr lang="en-US"/>
        </a:p>
      </dgm:t>
    </dgm:pt>
    <dgm:pt modelId="{A67AD59E-90CE-1749-AF49-D57D13ACE91D}">
      <dgm:prSet phldrT="[Text]"/>
      <dgm:spPr/>
      <dgm:t>
        <a:bodyPr/>
        <a:lstStyle/>
        <a:p>
          <a:r>
            <a:rPr lang="en-US" dirty="0" smtClean="0"/>
            <a:t>OSS Framework</a:t>
          </a:r>
          <a:endParaRPr lang="en-US" dirty="0"/>
        </a:p>
      </dgm:t>
    </dgm:pt>
    <dgm:pt modelId="{5E67BA63-FE87-7247-8901-151032406BA5}" type="parTrans" cxnId="{E87CDBA2-E49F-4B43-A757-5850E126BFBC}">
      <dgm:prSet/>
      <dgm:spPr/>
      <dgm:t>
        <a:bodyPr/>
        <a:lstStyle/>
        <a:p>
          <a:endParaRPr lang="en-US"/>
        </a:p>
      </dgm:t>
    </dgm:pt>
    <dgm:pt modelId="{819FD6EB-5DE5-F44D-85DF-1787389F5308}" type="sibTrans" cxnId="{E87CDBA2-E49F-4B43-A757-5850E126BFBC}">
      <dgm:prSet/>
      <dgm:spPr/>
      <dgm:t>
        <a:bodyPr/>
        <a:lstStyle/>
        <a:p>
          <a:endParaRPr lang="en-US"/>
        </a:p>
      </dgm:t>
    </dgm:pt>
    <dgm:pt modelId="{46BB959F-685C-CB4D-ABB1-47B9D8AC4C66}">
      <dgm:prSet phldrT="[Text]"/>
      <dgm:spPr/>
      <dgm:t>
        <a:bodyPr/>
        <a:lstStyle/>
        <a:p>
          <a:r>
            <a:rPr lang="en-US" dirty="0" smtClean="0"/>
            <a:t>OSS App</a:t>
          </a:r>
          <a:endParaRPr lang="en-US" dirty="0"/>
        </a:p>
      </dgm:t>
    </dgm:pt>
    <dgm:pt modelId="{85142EF0-25D8-3548-BCE7-217EBE458E0D}" type="parTrans" cxnId="{67210D41-4EEA-2242-A373-56F6A8DDDF16}">
      <dgm:prSet/>
      <dgm:spPr/>
      <dgm:t>
        <a:bodyPr/>
        <a:lstStyle/>
        <a:p>
          <a:endParaRPr lang="en-US"/>
        </a:p>
      </dgm:t>
    </dgm:pt>
    <dgm:pt modelId="{A7607811-33DC-474C-9586-80FE92500FF8}" type="sibTrans" cxnId="{67210D41-4EEA-2242-A373-56F6A8DDDF16}">
      <dgm:prSet/>
      <dgm:spPr/>
      <dgm:t>
        <a:bodyPr/>
        <a:lstStyle/>
        <a:p>
          <a:endParaRPr lang="en-US"/>
        </a:p>
      </dgm:t>
    </dgm:pt>
    <dgm:pt modelId="{565A458B-2799-604B-9431-AC4ADC22B11F}">
      <dgm:prSet phldrT="[Text]"/>
      <dgm:spPr/>
      <dgm:t>
        <a:bodyPr/>
        <a:lstStyle/>
        <a:p>
          <a:r>
            <a:rPr lang="en-US" dirty="0" err="1" smtClean="0"/>
            <a:t>Dj</a:t>
          </a:r>
          <a:r>
            <a:rPr lang="en-US" dirty="0" smtClean="0"/>
            <a:t> App</a:t>
          </a:r>
          <a:endParaRPr lang="en-US" dirty="0"/>
        </a:p>
      </dgm:t>
    </dgm:pt>
    <dgm:pt modelId="{1A195EB4-684D-4347-9620-FB6EDF8C519B}" type="parTrans" cxnId="{11382DB4-05FD-6B4E-9267-DF032B6F67DB}">
      <dgm:prSet/>
      <dgm:spPr/>
      <dgm:t>
        <a:bodyPr/>
        <a:lstStyle/>
        <a:p>
          <a:endParaRPr lang="en-US"/>
        </a:p>
      </dgm:t>
    </dgm:pt>
    <dgm:pt modelId="{52F3DC52-A541-314C-83E3-AF9DE23DCC95}" type="sibTrans" cxnId="{11382DB4-05FD-6B4E-9267-DF032B6F67DB}">
      <dgm:prSet/>
      <dgm:spPr/>
      <dgm:t>
        <a:bodyPr/>
        <a:lstStyle/>
        <a:p>
          <a:endParaRPr lang="en-US"/>
        </a:p>
      </dgm:t>
    </dgm:pt>
    <dgm:pt modelId="{FCAAE1C5-AE7A-8D4E-A351-F74BA9C52F23}">
      <dgm:prSet phldrT="[Text]"/>
      <dgm:spPr/>
      <dgm:t>
        <a:bodyPr/>
        <a:lstStyle/>
        <a:p>
          <a:r>
            <a:rPr lang="en-US" dirty="0" err="1" smtClean="0"/>
            <a:t>Dj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App</a:t>
          </a:r>
          <a:endParaRPr lang="en-US" dirty="0"/>
        </a:p>
      </dgm:t>
    </dgm:pt>
    <dgm:pt modelId="{7DF1047B-BACD-F54C-9510-828EC447F895}" type="parTrans" cxnId="{2B90F2A2-C095-2E4E-8569-D3B84FBA7FD4}">
      <dgm:prSet/>
      <dgm:spPr/>
      <dgm:t>
        <a:bodyPr/>
        <a:lstStyle/>
        <a:p>
          <a:endParaRPr lang="en-US"/>
        </a:p>
      </dgm:t>
    </dgm:pt>
    <dgm:pt modelId="{49D5EC98-154D-DA49-BBAE-A68E60387513}" type="sibTrans" cxnId="{2B90F2A2-C095-2E4E-8569-D3B84FBA7FD4}">
      <dgm:prSet/>
      <dgm:spPr/>
      <dgm:t>
        <a:bodyPr/>
        <a:lstStyle/>
        <a:p>
          <a:endParaRPr lang="en-US"/>
        </a:p>
      </dgm:t>
    </dgm:pt>
    <dgm:pt modelId="{35082AFE-0E48-0743-AD03-2175CAE2D191}">
      <dgm:prSet/>
      <dgm:spPr/>
      <dgm:t>
        <a:bodyPr/>
        <a:lstStyle/>
        <a:p>
          <a:r>
            <a:rPr lang="en-US" dirty="0" smtClean="0"/>
            <a:t>OSS App</a:t>
          </a:r>
          <a:endParaRPr lang="en-US" dirty="0"/>
        </a:p>
      </dgm:t>
    </dgm:pt>
    <dgm:pt modelId="{EB51F690-BEDE-E74A-8571-BCFE47CBC6F8}" type="parTrans" cxnId="{5EA7C609-368A-B44B-B727-EC357896F40A}">
      <dgm:prSet/>
      <dgm:spPr/>
      <dgm:t>
        <a:bodyPr/>
        <a:lstStyle/>
        <a:p>
          <a:endParaRPr lang="en-US"/>
        </a:p>
      </dgm:t>
    </dgm:pt>
    <dgm:pt modelId="{E90A07AC-E400-044D-BDB9-414D13869768}" type="sibTrans" cxnId="{5EA7C609-368A-B44B-B727-EC357896F40A}">
      <dgm:prSet/>
      <dgm:spPr/>
      <dgm:t>
        <a:bodyPr/>
        <a:lstStyle/>
        <a:p>
          <a:endParaRPr lang="en-US"/>
        </a:p>
      </dgm:t>
    </dgm:pt>
    <dgm:pt modelId="{BE9C18C7-A1E0-F840-9098-D1ED199FE419}">
      <dgm:prSet/>
      <dgm:spPr/>
      <dgm:t>
        <a:bodyPr/>
        <a:lstStyle/>
        <a:p>
          <a:r>
            <a:rPr lang="en-US" dirty="0" smtClean="0"/>
            <a:t>OSS App</a:t>
          </a:r>
          <a:endParaRPr lang="en-US" dirty="0"/>
        </a:p>
      </dgm:t>
    </dgm:pt>
    <dgm:pt modelId="{91F12219-3614-514B-A048-92739BD0CDF1}" type="parTrans" cxnId="{B7B535F1-9DA1-0442-BA50-CC434FC9453C}">
      <dgm:prSet/>
      <dgm:spPr/>
      <dgm:t>
        <a:bodyPr/>
        <a:lstStyle/>
        <a:p>
          <a:endParaRPr lang="en-US"/>
        </a:p>
      </dgm:t>
    </dgm:pt>
    <dgm:pt modelId="{0EC58CAA-B5C6-2E4B-AF99-F418539CE256}" type="sibTrans" cxnId="{B7B535F1-9DA1-0442-BA50-CC434FC9453C}">
      <dgm:prSet/>
      <dgm:spPr/>
      <dgm:t>
        <a:bodyPr/>
        <a:lstStyle/>
        <a:p>
          <a:endParaRPr lang="en-US"/>
        </a:p>
      </dgm:t>
    </dgm:pt>
    <dgm:pt modelId="{6EC46DE0-86AD-C343-80B1-927441B8DFC4}">
      <dgm:prSet/>
      <dgm:spPr>
        <a:solidFill>
          <a:srgbClr val="008000"/>
        </a:solidFill>
      </dgm:spPr>
      <dgm:t>
        <a:bodyPr/>
        <a:lstStyle/>
        <a:p>
          <a:r>
            <a:rPr lang="en-US" dirty="0" smtClean="0"/>
            <a:t>Your App</a:t>
          </a:r>
          <a:endParaRPr lang="en-US" dirty="0"/>
        </a:p>
      </dgm:t>
    </dgm:pt>
    <dgm:pt modelId="{2B73A9F4-6D61-D549-8C22-E191E6AD5BD7}" type="parTrans" cxnId="{79B07295-AE02-414C-9004-AB499D7D1923}">
      <dgm:prSet/>
      <dgm:spPr/>
      <dgm:t>
        <a:bodyPr/>
        <a:lstStyle/>
        <a:p>
          <a:endParaRPr lang="en-US"/>
        </a:p>
      </dgm:t>
    </dgm:pt>
    <dgm:pt modelId="{37FF71CD-A7D9-264A-9A65-636A9FD56BF0}" type="sibTrans" cxnId="{79B07295-AE02-414C-9004-AB499D7D1923}">
      <dgm:prSet/>
      <dgm:spPr/>
      <dgm:t>
        <a:bodyPr/>
        <a:lstStyle/>
        <a:p>
          <a:endParaRPr lang="en-US"/>
        </a:p>
      </dgm:t>
    </dgm:pt>
    <dgm:pt modelId="{CE4714CA-69FE-E146-A0E2-96A2E63CB6EE}">
      <dgm:prSet/>
      <dgm:spPr>
        <a:solidFill>
          <a:srgbClr val="008000"/>
        </a:solidFill>
      </dgm:spPr>
      <dgm:t>
        <a:bodyPr/>
        <a:lstStyle/>
        <a:p>
          <a:r>
            <a:rPr lang="en-US" dirty="0" smtClean="0"/>
            <a:t>Your App</a:t>
          </a:r>
          <a:endParaRPr lang="en-US" dirty="0"/>
        </a:p>
      </dgm:t>
    </dgm:pt>
    <dgm:pt modelId="{FADC757E-33A1-5049-9392-7DDE2E56C948}" type="parTrans" cxnId="{E9873CFB-B785-D548-98EC-E686A8C0B9F9}">
      <dgm:prSet/>
      <dgm:spPr/>
      <dgm:t>
        <a:bodyPr/>
        <a:lstStyle/>
        <a:p>
          <a:endParaRPr lang="en-US"/>
        </a:p>
      </dgm:t>
    </dgm:pt>
    <dgm:pt modelId="{FECF91FA-4893-CE42-80B4-A9A05B948B8A}" type="sibTrans" cxnId="{E9873CFB-B785-D548-98EC-E686A8C0B9F9}">
      <dgm:prSet/>
      <dgm:spPr/>
      <dgm:t>
        <a:bodyPr/>
        <a:lstStyle/>
        <a:p>
          <a:endParaRPr lang="en-US"/>
        </a:p>
      </dgm:t>
    </dgm:pt>
    <dgm:pt modelId="{89A1CC8B-0050-8541-9F91-A8588F75E12B}" type="pres">
      <dgm:prSet presAssocID="{2FC33848-1DC1-6541-801A-26709A8344B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724162-B867-C44F-A452-BFBF9B25F594}" type="pres">
      <dgm:prSet presAssocID="{5FE1E255-70B8-1446-A3E2-155D4A6A65D3}" presName="vertOne" presStyleCnt="0"/>
      <dgm:spPr/>
    </dgm:pt>
    <dgm:pt modelId="{47E831BB-52BA-C349-88AF-242F14E35C0B}" type="pres">
      <dgm:prSet presAssocID="{5FE1E255-70B8-1446-A3E2-155D4A6A65D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439017-8AB0-464E-83F1-62256B6417D7}" type="pres">
      <dgm:prSet presAssocID="{5FE1E255-70B8-1446-A3E2-155D4A6A65D3}" presName="parTransOne" presStyleCnt="0"/>
      <dgm:spPr/>
    </dgm:pt>
    <dgm:pt modelId="{ED143C59-CA83-4547-ABBD-D76E80BB3782}" type="pres">
      <dgm:prSet presAssocID="{5FE1E255-70B8-1446-A3E2-155D4A6A65D3}" presName="horzOne" presStyleCnt="0"/>
      <dgm:spPr/>
    </dgm:pt>
    <dgm:pt modelId="{D3D557EB-C841-0E40-A61B-DD122E4DFD9B}" type="pres">
      <dgm:prSet presAssocID="{EBCA6B6D-F500-7A46-BCD8-85E567A163D8}" presName="vertTwo" presStyleCnt="0"/>
      <dgm:spPr/>
    </dgm:pt>
    <dgm:pt modelId="{99E7B222-0BB5-374A-B3E9-3B805EB09B3A}" type="pres">
      <dgm:prSet presAssocID="{EBCA6B6D-F500-7A46-BCD8-85E567A163D8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71685E-0DAA-F148-9748-104268141F87}" type="pres">
      <dgm:prSet presAssocID="{EBCA6B6D-F500-7A46-BCD8-85E567A163D8}" presName="parTransTwo" presStyleCnt="0"/>
      <dgm:spPr/>
    </dgm:pt>
    <dgm:pt modelId="{ECD872FD-3782-244D-BC06-1210980A9E96}" type="pres">
      <dgm:prSet presAssocID="{EBCA6B6D-F500-7A46-BCD8-85E567A163D8}" presName="horzTwo" presStyleCnt="0"/>
      <dgm:spPr/>
    </dgm:pt>
    <dgm:pt modelId="{CBF2A099-FD18-CD4D-9F82-8C4CCF84D94A}" type="pres">
      <dgm:prSet presAssocID="{6EC46DE0-86AD-C343-80B1-927441B8DFC4}" presName="vertThree" presStyleCnt="0"/>
      <dgm:spPr/>
    </dgm:pt>
    <dgm:pt modelId="{1605A35A-C8A2-B14B-9A3C-94B803AA059A}" type="pres">
      <dgm:prSet presAssocID="{6EC46DE0-86AD-C343-80B1-927441B8DFC4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C67037-8C1A-714E-BB67-5B545489930B}" type="pres">
      <dgm:prSet presAssocID="{6EC46DE0-86AD-C343-80B1-927441B8DFC4}" presName="horzThree" presStyleCnt="0"/>
      <dgm:spPr/>
    </dgm:pt>
    <dgm:pt modelId="{2CEDE444-06B9-5041-847D-D001EF606253}" type="pres">
      <dgm:prSet presAssocID="{37FF71CD-A7D9-264A-9A65-636A9FD56BF0}" presName="sibSpaceThree" presStyleCnt="0"/>
      <dgm:spPr/>
    </dgm:pt>
    <dgm:pt modelId="{31FD3B5B-F7CA-E14D-8224-3BB8933D9F92}" type="pres">
      <dgm:prSet presAssocID="{CE4714CA-69FE-E146-A0E2-96A2E63CB6EE}" presName="vertThree" presStyleCnt="0"/>
      <dgm:spPr/>
    </dgm:pt>
    <dgm:pt modelId="{1ED5E9F0-EC29-E047-8485-9B738CC2630C}" type="pres">
      <dgm:prSet presAssocID="{CE4714CA-69FE-E146-A0E2-96A2E63CB6EE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61A85F-CA01-1641-9205-2C5D7E4BEDC6}" type="pres">
      <dgm:prSet presAssocID="{CE4714CA-69FE-E146-A0E2-96A2E63CB6EE}" presName="horzThree" presStyleCnt="0"/>
      <dgm:spPr/>
    </dgm:pt>
    <dgm:pt modelId="{32A8723E-94EB-9942-A2C3-1574B654FF0F}" type="pres">
      <dgm:prSet presAssocID="{242C5688-737A-6B4E-B196-A56571A0A5B5}" presName="sibSpaceTwo" presStyleCnt="0"/>
      <dgm:spPr/>
    </dgm:pt>
    <dgm:pt modelId="{08E95E02-C7B1-C045-A80F-16BC061A7A69}" type="pres">
      <dgm:prSet presAssocID="{A67AD59E-90CE-1749-AF49-D57D13ACE91D}" presName="vertTwo" presStyleCnt="0"/>
      <dgm:spPr/>
    </dgm:pt>
    <dgm:pt modelId="{80EEEABB-A61D-144B-AD2F-053FA2E34CB9}" type="pres">
      <dgm:prSet presAssocID="{A67AD59E-90CE-1749-AF49-D57D13ACE91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E0116-B0FD-0C46-8A13-B3F98180773D}" type="pres">
      <dgm:prSet presAssocID="{A67AD59E-90CE-1749-AF49-D57D13ACE91D}" presName="parTransTwo" presStyleCnt="0"/>
      <dgm:spPr/>
    </dgm:pt>
    <dgm:pt modelId="{D93ED9A5-AC7C-CF44-B848-30DA5693E265}" type="pres">
      <dgm:prSet presAssocID="{A67AD59E-90CE-1749-AF49-D57D13ACE91D}" presName="horzTwo" presStyleCnt="0"/>
      <dgm:spPr/>
    </dgm:pt>
    <dgm:pt modelId="{F2827A83-0445-9C46-8B5F-A5CC4CB812B6}" type="pres">
      <dgm:prSet presAssocID="{35082AFE-0E48-0743-AD03-2175CAE2D191}" presName="vertThree" presStyleCnt="0"/>
      <dgm:spPr/>
    </dgm:pt>
    <dgm:pt modelId="{AC7D86E1-76C3-F74A-BF35-325FFAB116B2}" type="pres">
      <dgm:prSet presAssocID="{35082AFE-0E48-0743-AD03-2175CAE2D191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0151D-F6ED-304E-B52E-F5A002AFA1D4}" type="pres">
      <dgm:prSet presAssocID="{35082AFE-0E48-0743-AD03-2175CAE2D191}" presName="horzThree" presStyleCnt="0"/>
      <dgm:spPr/>
    </dgm:pt>
    <dgm:pt modelId="{0005E4DF-D283-6D4B-8463-BBA5E604C67E}" type="pres">
      <dgm:prSet presAssocID="{E90A07AC-E400-044D-BDB9-414D13869768}" presName="sibSpaceThree" presStyleCnt="0"/>
      <dgm:spPr/>
    </dgm:pt>
    <dgm:pt modelId="{0A63063D-5C4D-5D41-9675-66A56F74A7AB}" type="pres">
      <dgm:prSet presAssocID="{BE9C18C7-A1E0-F840-9098-D1ED199FE419}" presName="vertThree" presStyleCnt="0"/>
      <dgm:spPr/>
    </dgm:pt>
    <dgm:pt modelId="{4DAB96EB-FEA4-D043-A892-C6A7A37B6904}" type="pres">
      <dgm:prSet presAssocID="{BE9C18C7-A1E0-F840-9098-D1ED199FE419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DB714-67F8-B94D-9AD8-867B2AB0D368}" type="pres">
      <dgm:prSet presAssocID="{BE9C18C7-A1E0-F840-9098-D1ED199FE419}" presName="horzThree" presStyleCnt="0"/>
      <dgm:spPr/>
    </dgm:pt>
    <dgm:pt modelId="{C6E0AFB6-505E-FC43-9D50-02173AB56D26}" type="pres">
      <dgm:prSet presAssocID="{0EC58CAA-B5C6-2E4B-AF99-F418539CE256}" presName="sibSpaceThree" presStyleCnt="0"/>
      <dgm:spPr/>
    </dgm:pt>
    <dgm:pt modelId="{6696F6C6-5EF0-8D40-830D-681F0D7C5CE0}" type="pres">
      <dgm:prSet presAssocID="{46BB959F-685C-CB4D-ABB1-47B9D8AC4C66}" presName="vertThree" presStyleCnt="0"/>
      <dgm:spPr/>
    </dgm:pt>
    <dgm:pt modelId="{B410775E-9248-9E4E-A1E5-3C5CCDA97164}" type="pres">
      <dgm:prSet presAssocID="{46BB959F-685C-CB4D-ABB1-47B9D8AC4C66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5C3D10-2B35-7441-BC55-81A8D52B0B8B}" type="pres">
      <dgm:prSet presAssocID="{46BB959F-685C-CB4D-ABB1-47B9D8AC4C66}" presName="horzThree" presStyleCnt="0"/>
      <dgm:spPr/>
    </dgm:pt>
    <dgm:pt modelId="{F19A759F-BEE2-C141-B426-557E341D5B0C}" type="pres">
      <dgm:prSet presAssocID="{819FD6EB-5DE5-F44D-85DF-1787389F5308}" presName="sibSpaceTwo" presStyleCnt="0"/>
      <dgm:spPr/>
    </dgm:pt>
    <dgm:pt modelId="{6418D54A-DDAC-5248-9D2E-94AAE2DA5602}" type="pres">
      <dgm:prSet presAssocID="{565A458B-2799-604B-9431-AC4ADC22B11F}" presName="vertTwo" presStyleCnt="0"/>
      <dgm:spPr/>
    </dgm:pt>
    <dgm:pt modelId="{56A9E3F8-952B-D849-A860-5F08ED245C59}" type="pres">
      <dgm:prSet presAssocID="{565A458B-2799-604B-9431-AC4ADC22B1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2E2E9D-3020-1741-A5C9-6840E4AEB3EE}" type="pres">
      <dgm:prSet presAssocID="{565A458B-2799-604B-9431-AC4ADC22B11F}" presName="parTransTwo" presStyleCnt="0"/>
      <dgm:spPr/>
    </dgm:pt>
    <dgm:pt modelId="{64BAE691-DCA0-154D-B2D4-94893C7630C6}" type="pres">
      <dgm:prSet presAssocID="{565A458B-2799-604B-9431-AC4ADC22B11F}" presName="horzTwo" presStyleCnt="0"/>
      <dgm:spPr/>
    </dgm:pt>
    <dgm:pt modelId="{F40D9B57-FE4F-0F40-A862-1CFFB86C9E32}" type="pres">
      <dgm:prSet presAssocID="{FCAAE1C5-AE7A-8D4E-A351-F74BA9C52F23}" presName="vertThree" presStyleCnt="0"/>
      <dgm:spPr/>
    </dgm:pt>
    <dgm:pt modelId="{C00F7443-D95C-1342-83E0-0A772AB8B4D9}" type="pres">
      <dgm:prSet presAssocID="{FCAAE1C5-AE7A-8D4E-A351-F74BA9C52F23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C425DB-E1F6-2240-9C81-002D649C7175}" type="pres">
      <dgm:prSet presAssocID="{FCAAE1C5-AE7A-8D4E-A351-F74BA9C52F23}" presName="horzThree" presStyleCnt="0"/>
      <dgm:spPr/>
    </dgm:pt>
  </dgm:ptLst>
  <dgm:cxnLst>
    <dgm:cxn modelId="{F164E46B-5533-B540-A5F3-DF7D69874B33}" srcId="{2FC33848-1DC1-6541-801A-26709A8344BE}" destId="{5FE1E255-70B8-1446-A3E2-155D4A6A65D3}" srcOrd="0" destOrd="0" parTransId="{FFAC19B4-A284-684A-852E-7008B242A774}" sibTransId="{A7EDE43B-371F-AB4D-9ECD-C99EA384732B}"/>
    <dgm:cxn modelId="{11382DB4-05FD-6B4E-9267-DF032B6F67DB}" srcId="{5FE1E255-70B8-1446-A3E2-155D4A6A65D3}" destId="{565A458B-2799-604B-9431-AC4ADC22B11F}" srcOrd="2" destOrd="0" parTransId="{1A195EB4-684D-4347-9620-FB6EDF8C519B}" sibTransId="{52F3DC52-A541-314C-83E3-AF9DE23DCC95}"/>
    <dgm:cxn modelId="{E9873CFB-B785-D548-98EC-E686A8C0B9F9}" srcId="{EBCA6B6D-F500-7A46-BCD8-85E567A163D8}" destId="{CE4714CA-69FE-E146-A0E2-96A2E63CB6EE}" srcOrd="1" destOrd="0" parTransId="{FADC757E-33A1-5049-9392-7DDE2E56C948}" sibTransId="{FECF91FA-4893-CE42-80B4-A9A05B948B8A}"/>
    <dgm:cxn modelId="{F78B33E7-21A5-A84C-808E-8D7E009AA313}" type="presOf" srcId="{565A458B-2799-604B-9431-AC4ADC22B11F}" destId="{56A9E3F8-952B-D849-A860-5F08ED245C59}" srcOrd="0" destOrd="0" presId="urn:microsoft.com/office/officeart/2005/8/layout/hierarchy4"/>
    <dgm:cxn modelId="{EC426769-9BE9-C64B-8DBE-C0D5A1493F62}" type="presOf" srcId="{CE4714CA-69FE-E146-A0E2-96A2E63CB6EE}" destId="{1ED5E9F0-EC29-E047-8485-9B738CC2630C}" srcOrd="0" destOrd="0" presId="urn:microsoft.com/office/officeart/2005/8/layout/hierarchy4"/>
    <dgm:cxn modelId="{79B07295-AE02-414C-9004-AB499D7D1923}" srcId="{EBCA6B6D-F500-7A46-BCD8-85E567A163D8}" destId="{6EC46DE0-86AD-C343-80B1-927441B8DFC4}" srcOrd="0" destOrd="0" parTransId="{2B73A9F4-6D61-D549-8C22-E191E6AD5BD7}" sibTransId="{37FF71CD-A7D9-264A-9A65-636A9FD56BF0}"/>
    <dgm:cxn modelId="{A4F629FA-E15A-7A40-8E03-E1070E2FC4B9}" type="presOf" srcId="{BE9C18C7-A1E0-F840-9098-D1ED199FE419}" destId="{4DAB96EB-FEA4-D043-A892-C6A7A37B6904}" srcOrd="0" destOrd="0" presId="urn:microsoft.com/office/officeart/2005/8/layout/hierarchy4"/>
    <dgm:cxn modelId="{5EA7C609-368A-B44B-B727-EC357896F40A}" srcId="{A67AD59E-90CE-1749-AF49-D57D13ACE91D}" destId="{35082AFE-0E48-0743-AD03-2175CAE2D191}" srcOrd="0" destOrd="0" parTransId="{EB51F690-BEDE-E74A-8571-BCFE47CBC6F8}" sibTransId="{E90A07AC-E400-044D-BDB9-414D13869768}"/>
    <dgm:cxn modelId="{E87CDBA2-E49F-4B43-A757-5850E126BFBC}" srcId="{5FE1E255-70B8-1446-A3E2-155D4A6A65D3}" destId="{A67AD59E-90CE-1749-AF49-D57D13ACE91D}" srcOrd="1" destOrd="0" parTransId="{5E67BA63-FE87-7247-8901-151032406BA5}" sibTransId="{819FD6EB-5DE5-F44D-85DF-1787389F5308}"/>
    <dgm:cxn modelId="{67210D41-4EEA-2242-A373-56F6A8DDDF16}" srcId="{A67AD59E-90CE-1749-AF49-D57D13ACE91D}" destId="{46BB959F-685C-CB4D-ABB1-47B9D8AC4C66}" srcOrd="2" destOrd="0" parTransId="{85142EF0-25D8-3548-BCE7-217EBE458E0D}" sibTransId="{A7607811-33DC-474C-9586-80FE92500FF8}"/>
    <dgm:cxn modelId="{31697449-B1C8-4242-8E4C-A21F40D8F77D}" type="presOf" srcId="{A67AD59E-90CE-1749-AF49-D57D13ACE91D}" destId="{80EEEABB-A61D-144B-AD2F-053FA2E34CB9}" srcOrd="0" destOrd="0" presId="urn:microsoft.com/office/officeart/2005/8/layout/hierarchy4"/>
    <dgm:cxn modelId="{6380DBDE-D487-B145-867C-DA3DE1B71C05}" type="presOf" srcId="{FCAAE1C5-AE7A-8D4E-A351-F74BA9C52F23}" destId="{C00F7443-D95C-1342-83E0-0A772AB8B4D9}" srcOrd="0" destOrd="0" presId="urn:microsoft.com/office/officeart/2005/8/layout/hierarchy4"/>
    <dgm:cxn modelId="{2B90F2A2-C095-2E4E-8569-D3B84FBA7FD4}" srcId="{565A458B-2799-604B-9431-AC4ADC22B11F}" destId="{FCAAE1C5-AE7A-8D4E-A351-F74BA9C52F23}" srcOrd="0" destOrd="0" parTransId="{7DF1047B-BACD-F54C-9510-828EC447F895}" sibTransId="{49D5EC98-154D-DA49-BBAE-A68E60387513}"/>
    <dgm:cxn modelId="{5B0E2246-6510-0C49-AA12-BD57CD400B79}" srcId="{5FE1E255-70B8-1446-A3E2-155D4A6A65D3}" destId="{EBCA6B6D-F500-7A46-BCD8-85E567A163D8}" srcOrd="0" destOrd="0" parTransId="{D8E62034-0CC5-1A42-AD4F-271612016B7F}" sibTransId="{242C5688-737A-6B4E-B196-A56571A0A5B5}"/>
    <dgm:cxn modelId="{BD2E9A55-797E-8647-A6DA-6E777229B370}" type="presOf" srcId="{2FC33848-1DC1-6541-801A-26709A8344BE}" destId="{89A1CC8B-0050-8541-9F91-A8588F75E12B}" srcOrd="0" destOrd="0" presId="urn:microsoft.com/office/officeart/2005/8/layout/hierarchy4"/>
    <dgm:cxn modelId="{FD6167EF-76E9-F545-A4F9-1D3E9EDA99BD}" type="presOf" srcId="{46BB959F-685C-CB4D-ABB1-47B9D8AC4C66}" destId="{B410775E-9248-9E4E-A1E5-3C5CCDA97164}" srcOrd="0" destOrd="0" presId="urn:microsoft.com/office/officeart/2005/8/layout/hierarchy4"/>
    <dgm:cxn modelId="{D2CBFFCA-79A6-D24F-A894-8312252E266F}" type="presOf" srcId="{35082AFE-0E48-0743-AD03-2175CAE2D191}" destId="{AC7D86E1-76C3-F74A-BF35-325FFAB116B2}" srcOrd="0" destOrd="0" presId="urn:microsoft.com/office/officeart/2005/8/layout/hierarchy4"/>
    <dgm:cxn modelId="{B7B535F1-9DA1-0442-BA50-CC434FC9453C}" srcId="{A67AD59E-90CE-1749-AF49-D57D13ACE91D}" destId="{BE9C18C7-A1E0-F840-9098-D1ED199FE419}" srcOrd="1" destOrd="0" parTransId="{91F12219-3614-514B-A048-92739BD0CDF1}" sibTransId="{0EC58CAA-B5C6-2E4B-AF99-F418539CE256}"/>
    <dgm:cxn modelId="{870869E9-6BE8-D44F-A78B-7CB8EF3E3C7F}" type="presOf" srcId="{5FE1E255-70B8-1446-A3E2-155D4A6A65D3}" destId="{47E831BB-52BA-C349-88AF-242F14E35C0B}" srcOrd="0" destOrd="0" presId="urn:microsoft.com/office/officeart/2005/8/layout/hierarchy4"/>
    <dgm:cxn modelId="{0E38E3EA-2DC7-D842-9C28-ED4D6B75B4B1}" type="presOf" srcId="{EBCA6B6D-F500-7A46-BCD8-85E567A163D8}" destId="{99E7B222-0BB5-374A-B3E9-3B805EB09B3A}" srcOrd="0" destOrd="0" presId="urn:microsoft.com/office/officeart/2005/8/layout/hierarchy4"/>
    <dgm:cxn modelId="{008E4709-81F4-1A48-ABC6-F9CCACF35C36}" type="presOf" srcId="{6EC46DE0-86AD-C343-80B1-927441B8DFC4}" destId="{1605A35A-C8A2-B14B-9A3C-94B803AA059A}" srcOrd="0" destOrd="0" presId="urn:microsoft.com/office/officeart/2005/8/layout/hierarchy4"/>
    <dgm:cxn modelId="{EFACF168-8AC0-214E-9560-8AA0C475F856}" type="presParOf" srcId="{89A1CC8B-0050-8541-9F91-A8588F75E12B}" destId="{89724162-B867-C44F-A452-BFBF9B25F594}" srcOrd="0" destOrd="0" presId="urn:microsoft.com/office/officeart/2005/8/layout/hierarchy4"/>
    <dgm:cxn modelId="{34E98700-7006-EF45-9302-DA57A811D5DF}" type="presParOf" srcId="{89724162-B867-C44F-A452-BFBF9B25F594}" destId="{47E831BB-52BA-C349-88AF-242F14E35C0B}" srcOrd="0" destOrd="0" presId="urn:microsoft.com/office/officeart/2005/8/layout/hierarchy4"/>
    <dgm:cxn modelId="{D8CFE28C-B54C-FB4D-A4FB-FCCFED7A99E4}" type="presParOf" srcId="{89724162-B867-C44F-A452-BFBF9B25F594}" destId="{8A439017-8AB0-464E-83F1-62256B6417D7}" srcOrd="1" destOrd="0" presId="urn:microsoft.com/office/officeart/2005/8/layout/hierarchy4"/>
    <dgm:cxn modelId="{E7FDDFD3-0642-6242-8CF0-B75B932A3504}" type="presParOf" srcId="{89724162-B867-C44F-A452-BFBF9B25F594}" destId="{ED143C59-CA83-4547-ABBD-D76E80BB3782}" srcOrd="2" destOrd="0" presId="urn:microsoft.com/office/officeart/2005/8/layout/hierarchy4"/>
    <dgm:cxn modelId="{ACE100E9-A31C-ED46-AF2F-B5682F00FA68}" type="presParOf" srcId="{ED143C59-CA83-4547-ABBD-D76E80BB3782}" destId="{D3D557EB-C841-0E40-A61B-DD122E4DFD9B}" srcOrd="0" destOrd="0" presId="urn:microsoft.com/office/officeart/2005/8/layout/hierarchy4"/>
    <dgm:cxn modelId="{0A073F1F-2FFA-A94B-8AB4-43A5DEB2677C}" type="presParOf" srcId="{D3D557EB-C841-0E40-A61B-DD122E4DFD9B}" destId="{99E7B222-0BB5-374A-B3E9-3B805EB09B3A}" srcOrd="0" destOrd="0" presId="urn:microsoft.com/office/officeart/2005/8/layout/hierarchy4"/>
    <dgm:cxn modelId="{708E525B-70E3-FF42-B705-483BF70AFB7F}" type="presParOf" srcId="{D3D557EB-C841-0E40-A61B-DD122E4DFD9B}" destId="{1871685E-0DAA-F148-9748-104268141F87}" srcOrd="1" destOrd="0" presId="urn:microsoft.com/office/officeart/2005/8/layout/hierarchy4"/>
    <dgm:cxn modelId="{964E00E6-4195-3C4F-A1EF-FB18CC8429C3}" type="presParOf" srcId="{D3D557EB-C841-0E40-A61B-DD122E4DFD9B}" destId="{ECD872FD-3782-244D-BC06-1210980A9E96}" srcOrd="2" destOrd="0" presId="urn:microsoft.com/office/officeart/2005/8/layout/hierarchy4"/>
    <dgm:cxn modelId="{2281415C-CC20-FD4E-A7C4-89B0F641D6DE}" type="presParOf" srcId="{ECD872FD-3782-244D-BC06-1210980A9E96}" destId="{CBF2A099-FD18-CD4D-9F82-8C4CCF84D94A}" srcOrd="0" destOrd="0" presId="urn:microsoft.com/office/officeart/2005/8/layout/hierarchy4"/>
    <dgm:cxn modelId="{C7F33436-4A9A-FF42-AA97-80A558F0C164}" type="presParOf" srcId="{CBF2A099-FD18-CD4D-9F82-8C4CCF84D94A}" destId="{1605A35A-C8A2-B14B-9A3C-94B803AA059A}" srcOrd="0" destOrd="0" presId="urn:microsoft.com/office/officeart/2005/8/layout/hierarchy4"/>
    <dgm:cxn modelId="{BBFA6AF8-CB98-1942-9DCB-113276554235}" type="presParOf" srcId="{CBF2A099-FD18-CD4D-9F82-8C4CCF84D94A}" destId="{DCC67037-8C1A-714E-BB67-5B545489930B}" srcOrd="1" destOrd="0" presId="urn:microsoft.com/office/officeart/2005/8/layout/hierarchy4"/>
    <dgm:cxn modelId="{96E15A5F-6A09-5C4A-932B-96918DB2AD13}" type="presParOf" srcId="{ECD872FD-3782-244D-BC06-1210980A9E96}" destId="{2CEDE444-06B9-5041-847D-D001EF606253}" srcOrd="1" destOrd="0" presId="urn:microsoft.com/office/officeart/2005/8/layout/hierarchy4"/>
    <dgm:cxn modelId="{79FED3A4-9F00-0E47-B8D9-3B1429303589}" type="presParOf" srcId="{ECD872FD-3782-244D-BC06-1210980A9E96}" destId="{31FD3B5B-F7CA-E14D-8224-3BB8933D9F92}" srcOrd="2" destOrd="0" presId="urn:microsoft.com/office/officeart/2005/8/layout/hierarchy4"/>
    <dgm:cxn modelId="{ECFFD230-B15D-C745-AACE-217752817AEC}" type="presParOf" srcId="{31FD3B5B-F7CA-E14D-8224-3BB8933D9F92}" destId="{1ED5E9F0-EC29-E047-8485-9B738CC2630C}" srcOrd="0" destOrd="0" presId="urn:microsoft.com/office/officeart/2005/8/layout/hierarchy4"/>
    <dgm:cxn modelId="{4EC8CEBC-E29A-0046-A6CA-CB7CA4D16AF0}" type="presParOf" srcId="{31FD3B5B-F7CA-E14D-8224-3BB8933D9F92}" destId="{8F61A85F-CA01-1641-9205-2C5D7E4BEDC6}" srcOrd="1" destOrd="0" presId="urn:microsoft.com/office/officeart/2005/8/layout/hierarchy4"/>
    <dgm:cxn modelId="{171378A9-4730-2941-9E3B-10093ED9E398}" type="presParOf" srcId="{ED143C59-CA83-4547-ABBD-D76E80BB3782}" destId="{32A8723E-94EB-9942-A2C3-1574B654FF0F}" srcOrd="1" destOrd="0" presId="urn:microsoft.com/office/officeart/2005/8/layout/hierarchy4"/>
    <dgm:cxn modelId="{EF45BBDF-B967-2543-B0B0-E7398DECE4EB}" type="presParOf" srcId="{ED143C59-CA83-4547-ABBD-D76E80BB3782}" destId="{08E95E02-C7B1-C045-A80F-16BC061A7A69}" srcOrd="2" destOrd="0" presId="urn:microsoft.com/office/officeart/2005/8/layout/hierarchy4"/>
    <dgm:cxn modelId="{7B1A3936-E12F-3041-ABF3-E3DF7C29C771}" type="presParOf" srcId="{08E95E02-C7B1-C045-A80F-16BC061A7A69}" destId="{80EEEABB-A61D-144B-AD2F-053FA2E34CB9}" srcOrd="0" destOrd="0" presId="urn:microsoft.com/office/officeart/2005/8/layout/hierarchy4"/>
    <dgm:cxn modelId="{9DC3BB0A-A107-9145-BCE0-855355D27A16}" type="presParOf" srcId="{08E95E02-C7B1-C045-A80F-16BC061A7A69}" destId="{423E0116-B0FD-0C46-8A13-B3F98180773D}" srcOrd="1" destOrd="0" presId="urn:microsoft.com/office/officeart/2005/8/layout/hierarchy4"/>
    <dgm:cxn modelId="{760E9D1B-AB81-BC44-A82F-9F98A71635EF}" type="presParOf" srcId="{08E95E02-C7B1-C045-A80F-16BC061A7A69}" destId="{D93ED9A5-AC7C-CF44-B848-30DA5693E265}" srcOrd="2" destOrd="0" presId="urn:microsoft.com/office/officeart/2005/8/layout/hierarchy4"/>
    <dgm:cxn modelId="{F542C297-481B-C54E-AA17-9DACEB2706D7}" type="presParOf" srcId="{D93ED9A5-AC7C-CF44-B848-30DA5693E265}" destId="{F2827A83-0445-9C46-8B5F-A5CC4CB812B6}" srcOrd="0" destOrd="0" presId="urn:microsoft.com/office/officeart/2005/8/layout/hierarchy4"/>
    <dgm:cxn modelId="{EC7AD7F3-753A-D944-9202-3E83DDB7F7D3}" type="presParOf" srcId="{F2827A83-0445-9C46-8B5F-A5CC4CB812B6}" destId="{AC7D86E1-76C3-F74A-BF35-325FFAB116B2}" srcOrd="0" destOrd="0" presId="urn:microsoft.com/office/officeart/2005/8/layout/hierarchy4"/>
    <dgm:cxn modelId="{6CFC91A7-4063-5044-AA68-7443E05587F0}" type="presParOf" srcId="{F2827A83-0445-9C46-8B5F-A5CC4CB812B6}" destId="{4450151D-F6ED-304E-B52E-F5A002AFA1D4}" srcOrd="1" destOrd="0" presId="urn:microsoft.com/office/officeart/2005/8/layout/hierarchy4"/>
    <dgm:cxn modelId="{EEE291B1-8478-4642-9C5F-0E88143404BF}" type="presParOf" srcId="{D93ED9A5-AC7C-CF44-B848-30DA5693E265}" destId="{0005E4DF-D283-6D4B-8463-BBA5E604C67E}" srcOrd="1" destOrd="0" presId="urn:microsoft.com/office/officeart/2005/8/layout/hierarchy4"/>
    <dgm:cxn modelId="{216F6C4F-5765-C345-829E-9AC5D6B12885}" type="presParOf" srcId="{D93ED9A5-AC7C-CF44-B848-30DA5693E265}" destId="{0A63063D-5C4D-5D41-9675-66A56F74A7AB}" srcOrd="2" destOrd="0" presId="urn:microsoft.com/office/officeart/2005/8/layout/hierarchy4"/>
    <dgm:cxn modelId="{DD74B810-97FA-0F40-8750-0A3D6C15EF8F}" type="presParOf" srcId="{0A63063D-5C4D-5D41-9675-66A56F74A7AB}" destId="{4DAB96EB-FEA4-D043-A892-C6A7A37B6904}" srcOrd="0" destOrd="0" presId="urn:microsoft.com/office/officeart/2005/8/layout/hierarchy4"/>
    <dgm:cxn modelId="{637A8E86-3E32-2341-9B5D-18F2A223A389}" type="presParOf" srcId="{0A63063D-5C4D-5D41-9675-66A56F74A7AB}" destId="{64EDB714-67F8-B94D-9AD8-867B2AB0D368}" srcOrd="1" destOrd="0" presId="urn:microsoft.com/office/officeart/2005/8/layout/hierarchy4"/>
    <dgm:cxn modelId="{04238741-36BE-4F48-A04E-FF796621E9E8}" type="presParOf" srcId="{D93ED9A5-AC7C-CF44-B848-30DA5693E265}" destId="{C6E0AFB6-505E-FC43-9D50-02173AB56D26}" srcOrd="3" destOrd="0" presId="urn:microsoft.com/office/officeart/2005/8/layout/hierarchy4"/>
    <dgm:cxn modelId="{AF73511D-78BB-F44D-8B66-98C889D51574}" type="presParOf" srcId="{D93ED9A5-AC7C-CF44-B848-30DA5693E265}" destId="{6696F6C6-5EF0-8D40-830D-681F0D7C5CE0}" srcOrd="4" destOrd="0" presId="urn:microsoft.com/office/officeart/2005/8/layout/hierarchy4"/>
    <dgm:cxn modelId="{51ED04AC-D539-0740-8791-3B1575337D6B}" type="presParOf" srcId="{6696F6C6-5EF0-8D40-830D-681F0D7C5CE0}" destId="{B410775E-9248-9E4E-A1E5-3C5CCDA97164}" srcOrd="0" destOrd="0" presId="urn:microsoft.com/office/officeart/2005/8/layout/hierarchy4"/>
    <dgm:cxn modelId="{06943693-9131-0942-A613-017858156121}" type="presParOf" srcId="{6696F6C6-5EF0-8D40-830D-681F0D7C5CE0}" destId="{315C3D10-2B35-7441-BC55-81A8D52B0B8B}" srcOrd="1" destOrd="0" presId="urn:microsoft.com/office/officeart/2005/8/layout/hierarchy4"/>
    <dgm:cxn modelId="{8C7E6B69-7164-C345-A791-170533BC60CE}" type="presParOf" srcId="{ED143C59-CA83-4547-ABBD-D76E80BB3782}" destId="{F19A759F-BEE2-C141-B426-557E341D5B0C}" srcOrd="3" destOrd="0" presId="urn:microsoft.com/office/officeart/2005/8/layout/hierarchy4"/>
    <dgm:cxn modelId="{B4E13FFA-5BA0-F540-AE8F-C8B90DA7DCBA}" type="presParOf" srcId="{ED143C59-CA83-4547-ABBD-D76E80BB3782}" destId="{6418D54A-DDAC-5248-9D2E-94AAE2DA5602}" srcOrd="4" destOrd="0" presId="urn:microsoft.com/office/officeart/2005/8/layout/hierarchy4"/>
    <dgm:cxn modelId="{5D877D37-48E6-F14B-B353-2EABE83CE598}" type="presParOf" srcId="{6418D54A-DDAC-5248-9D2E-94AAE2DA5602}" destId="{56A9E3F8-952B-D849-A860-5F08ED245C59}" srcOrd="0" destOrd="0" presId="urn:microsoft.com/office/officeart/2005/8/layout/hierarchy4"/>
    <dgm:cxn modelId="{1C55F486-E6CD-ED4A-AFA5-8D7BC5B42D8A}" type="presParOf" srcId="{6418D54A-DDAC-5248-9D2E-94AAE2DA5602}" destId="{182E2E9D-3020-1741-A5C9-6840E4AEB3EE}" srcOrd="1" destOrd="0" presId="urn:microsoft.com/office/officeart/2005/8/layout/hierarchy4"/>
    <dgm:cxn modelId="{9D2E655E-3846-4C48-A5CC-C6691DCFC5CC}" type="presParOf" srcId="{6418D54A-DDAC-5248-9D2E-94AAE2DA5602}" destId="{64BAE691-DCA0-154D-B2D4-94893C7630C6}" srcOrd="2" destOrd="0" presId="urn:microsoft.com/office/officeart/2005/8/layout/hierarchy4"/>
    <dgm:cxn modelId="{46EA788C-15C0-484C-82C8-4DF08AD2F48F}" type="presParOf" srcId="{64BAE691-DCA0-154D-B2D4-94893C7630C6}" destId="{F40D9B57-FE4F-0F40-A862-1CFFB86C9E32}" srcOrd="0" destOrd="0" presId="urn:microsoft.com/office/officeart/2005/8/layout/hierarchy4"/>
    <dgm:cxn modelId="{01CB06A3-B30D-0840-A935-74216C63A254}" type="presParOf" srcId="{F40D9B57-FE4F-0F40-A862-1CFFB86C9E32}" destId="{C00F7443-D95C-1342-83E0-0A772AB8B4D9}" srcOrd="0" destOrd="0" presId="urn:microsoft.com/office/officeart/2005/8/layout/hierarchy4"/>
    <dgm:cxn modelId="{8DB39DFD-3CBA-234D-BDC4-4C3788F1F1AA}" type="presParOf" srcId="{F40D9B57-FE4F-0F40-A862-1CFFB86C9E32}" destId="{37C425DB-E1F6-2240-9C81-002D649C7175}" srcOrd="1" destOrd="0" presId="urn:microsoft.com/office/officeart/2005/8/layout/hierarchy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4793316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24000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93479" y="3214688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24000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24000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24000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524000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31" y="2119312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HR-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576" y="2119312"/>
            <a:ext cx="1733550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05F5F-4B37-FB45-80F4-067F206E71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D1DA-8745-8B45-B043-0F05549EDAB1}" type="datetimeFigureOut">
              <a:rPr lang="en-US" smtClean="0"/>
              <a:pPr/>
              <a:t>9/8/09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gosatchmo.com/apps/django-signals-ahoy" TargetMode="External"/><Relationship Id="rId3" Type="http://schemas.openxmlformats.org/officeDocument/2006/relationships/hyperlink" Target="http://ecomsmith.com/2009/speaking-at-djangocon-200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Signals for Uncoupled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Bruce Kroeze</a:t>
            </a:r>
          </a:p>
          <a:p>
            <a:r>
              <a:rPr lang="en-US" sz="2400" dirty="0" err="1" smtClean="0"/>
              <a:t>bruce@ecomsmith.com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(too boring)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contrived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900" dirty="0" smtClean="0">
                <a:latin typeface="Times New Roman"/>
                <a:cs typeface="Times New Roman"/>
              </a:rPr>
              <a:t>class </a:t>
            </a:r>
            <a:r>
              <a:rPr lang="en-US" sz="3900" dirty="0" err="1" smtClean="0">
                <a:latin typeface="Times New Roman"/>
                <a:cs typeface="Times New Roman"/>
              </a:rPr>
              <a:t>PonyForm(forms.Form</a:t>
            </a:r>
            <a:r>
              <a:rPr lang="en-US" sz="3900" dirty="0" smtClean="0">
                <a:latin typeface="Times New Roman"/>
                <a:cs typeface="Times New Roman"/>
              </a:rPr>
              <a:t>):    </a:t>
            </a:r>
            <a:r>
              <a:rPr lang="en-US" sz="3900" b="1" dirty="0" smtClean="0">
                <a:latin typeface="Times New Roman"/>
                <a:cs typeface="Times New Roman"/>
              </a:rPr>
              <a:t>color</a:t>
            </a:r>
            <a:r>
              <a:rPr lang="en-US" sz="3900" dirty="0" smtClean="0">
                <a:latin typeface="Times New Roman"/>
                <a:cs typeface="Times New Roman"/>
              </a:rPr>
              <a:t>=</a:t>
            </a:r>
            <a:r>
              <a:rPr lang="en-US" sz="3900" dirty="0" err="1" smtClean="0">
                <a:latin typeface="Times New Roman"/>
                <a:cs typeface="Times New Roman"/>
              </a:rPr>
              <a:t>forms.CharField</a:t>
            </a:r>
            <a:r>
              <a:rPr lang="en-US" sz="3900" dirty="0" smtClean="0">
                <a:latin typeface="Times New Roman"/>
                <a:cs typeface="Times New Roman"/>
              </a:rPr>
              <a:t>(</a:t>
            </a:r>
            <a:br>
              <a:rPr lang="en-US" sz="3900" dirty="0" smtClean="0">
                <a:latin typeface="Times New Roman"/>
                <a:cs typeface="Times New Roman"/>
              </a:rPr>
            </a:br>
            <a:r>
              <a:rPr lang="en-US" sz="3900" dirty="0" smtClean="0">
                <a:latin typeface="Times New Roman"/>
                <a:cs typeface="Times New Roman"/>
              </a:rPr>
              <a:t>         label='Color',</a:t>
            </a:r>
            <a:br>
              <a:rPr lang="en-US" sz="3900" dirty="0" smtClean="0">
                <a:latin typeface="Times New Roman"/>
                <a:cs typeface="Times New Roman"/>
              </a:rPr>
            </a:br>
            <a:r>
              <a:rPr lang="en-US" sz="3900" dirty="0" smtClean="0">
                <a:latin typeface="Times New Roman"/>
                <a:cs typeface="Times New Roman"/>
              </a:rPr>
              <a:t>         </a:t>
            </a:r>
            <a:r>
              <a:rPr lang="en-US" sz="3900" dirty="0" err="1" smtClean="0">
                <a:latin typeface="Times New Roman"/>
                <a:cs typeface="Times New Roman"/>
              </a:rPr>
              <a:t>max_length</a:t>
            </a:r>
            <a:r>
              <a:rPr lang="en-US" sz="3900" dirty="0" smtClean="0">
                <a:latin typeface="Times New Roman"/>
                <a:cs typeface="Times New Roman"/>
              </a:rPr>
              <a:t>=20,</a:t>
            </a:r>
            <a:br>
              <a:rPr lang="en-US" sz="3900" dirty="0" smtClean="0">
                <a:latin typeface="Times New Roman"/>
                <a:cs typeface="Times New Roman"/>
              </a:rPr>
            </a:br>
            <a:r>
              <a:rPr lang="en-US" sz="3900" dirty="0" smtClean="0">
                <a:latin typeface="Times New Roman"/>
                <a:cs typeface="Times New Roman"/>
              </a:rPr>
              <a:t>         required=True,</a:t>
            </a:r>
            <a:br>
              <a:rPr lang="en-US" sz="3900" dirty="0" smtClean="0">
                <a:latin typeface="Times New Roman"/>
                <a:cs typeface="Times New Roman"/>
              </a:rPr>
            </a:br>
            <a:r>
              <a:rPr lang="en-US" sz="3900" dirty="0" smtClean="0">
                <a:latin typeface="Times New Roman"/>
                <a:cs typeface="Times New Roman"/>
              </a:rPr>
              <a:t>         choices=PONY_COLORS)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Might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38400"/>
            <a:ext cx="52578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700" dirty="0" smtClean="0">
                <a:latin typeface="Times New Roman"/>
                <a:cs typeface="Times New Roman"/>
              </a:rPr>
              <a:t>Color: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2590800"/>
            <a:ext cx="2895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3581400"/>
            <a:ext cx="2209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15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po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form 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300" dirty="0" smtClean="0">
                <a:latin typeface="Times New Roman"/>
                <a:cs typeface="Times New Roman"/>
              </a:rPr>
              <a:t>def __</a:t>
            </a:r>
            <a:r>
              <a:rPr lang="en-US" sz="4300" dirty="0" err="1" smtClean="0">
                <a:latin typeface="Times New Roman"/>
                <a:cs typeface="Times New Roman"/>
              </a:rPr>
              <a:t>init__(self</a:t>
            </a:r>
            <a:r>
              <a:rPr lang="en-US" sz="4300" dirty="0" smtClean="0">
                <a:latin typeface="Times New Roman"/>
                <a:cs typeface="Times New Roman"/>
              </a:rPr>
              <a:t>, *</a:t>
            </a:r>
            <a:r>
              <a:rPr lang="en-US" sz="4300" dirty="0" err="1" smtClean="0">
                <a:latin typeface="Times New Roman"/>
                <a:cs typeface="Times New Roman"/>
              </a:rPr>
              <a:t>args</a:t>
            </a:r>
            <a:r>
              <a:rPr lang="en-US" sz="4300" dirty="0" smtClean="0">
                <a:latin typeface="Times New Roman"/>
                <a:cs typeface="Times New Roman"/>
              </a:rPr>
              <a:t>, **</a:t>
            </a:r>
            <a:r>
              <a:rPr lang="en-US" sz="4300" dirty="0" err="1" smtClean="0">
                <a:latin typeface="Times New Roman"/>
                <a:cs typeface="Times New Roman"/>
              </a:rPr>
              <a:t>kwargs</a:t>
            </a:r>
            <a:r>
              <a:rPr lang="en-US" sz="4300" dirty="0" smtClean="0">
                <a:latin typeface="Times New Roman"/>
                <a:cs typeface="Times New Roman"/>
              </a:rPr>
              <a:t>):</a:t>
            </a:r>
            <a:br>
              <a:rPr lang="en-US" sz="4300" dirty="0" smtClean="0">
                <a:latin typeface="Times New Roman"/>
                <a:cs typeface="Times New Roman"/>
              </a:rPr>
            </a:br>
            <a:r>
              <a:rPr lang="en-US" sz="4300" dirty="0" err="1" smtClean="0">
                <a:latin typeface="Times New Roman"/>
                <a:cs typeface="Times New Roman"/>
              </a:rPr>
              <a:t>super(PonyForm</a:t>
            </a:r>
            <a:r>
              <a:rPr lang="en-US" sz="4300" dirty="0" smtClean="0">
                <a:latin typeface="Times New Roman"/>
                <a:cs typeface="Times New Roman"/>
              </a:rPr>
              <a:t>, </a:t>
            </a:r>
            <a:r>
              <a:rPr lang="en-US" sz="4300" dirty="0" err="1" smtClean="0">
                <a:latin typeface="Times New Roman"/>
                <a:cs typeface="Times New Roman"/>
              </a:rPr>
              <a:t>self).__init</a:t>
            </a:r>
            <a:r>
              <a:rPr lang="en-US" sz="4300" dirty="0" smtClean="0">
                <a:latin typeface="Times New Roman"/>
                <a:cs typeface="Times New Roman"/>
              </a:rPr>
              <a:t>__(</a:t>
            </a:r>
            <a:br>
              <a:rPr lang="en-US" sz="4300" dirty="0" smtClean="0">
                <a:latin typeface="Times New Roman"/>
                <a:cs typeface="Times New Roman"/>
              </a:rPr>
            </a:br>
            <a:r>
              <a:rPr lang="en-US" sz="4300" dirty="0" smtClean="0">
                <a:latin typeface="Times New Roman"/>
                <a:cs typeface="Times New Roman"/>
              </a:rPr>
              <a:t>    *</a:t>
            </a:r>
            <a:r>
              <a:rPr lang="en-US" sz="4300" dirty="0" err="1" smtClean="0">
                <a:latin typeface="Times New Roman"/>
                <a:cs typeface="Times New Roman"/>
              </a:rPr>
              <a:t>args</a:t>
            </a:r>
            <a:r>
              <a:rPr lang="en-US" sz="4300" dirty="0" smtClean="0">
                <a:latin typeface="Times New Roman"/>
                <a:cs typeface="Times New Roman"/>
              </a:rPr>
              <a:t>, **</a:t>
            </a:r>
            <a:r>
              <a:rPr lang="en-US" sz="4300" dirty="0" err="1" smtClean="0">
                <a:latin typeface="Times New Roman"/>
                <a:cs typeface="Times New Roman"/>
              </a:rPr>
              <a:t>kwargs</a:t>
            </a:r>
            <a:r>
              <a:rPr lang="en-US" sz="4300" dirty="0" smtClean="0">
                <a:latin typeface="Times New Roman"/>
                <a:cs typeface="Times New Roman"/>
              </a:rPr>
              <a:t>)</a:t>
            </a:r>
            <a:br>
              <a:rPr lang="en-US" sz="4300" dirty="0" smtClean="0">
                <a:latin typeface="Times New Roman"/>
                <a:cs typeface="Times New Roman"/>
              </a:rPr>
            </a:br>
            <a:r>
              <a:rPr lang="en-US" sz="4300" b="1" dirty="0" err="1" smtClean="0">
                <a:latin typeface="Times New Roman"/>
                <a:cs typeface="Times New Roman"/>
              </a:rPr>
              <a:t>form_init.send</a:t>
            </a:r>
            <a:r>
              <a:rPr lang="en-US" sz="4300" b="1" dirty="0" smtClean="0">
                <a:latin typeface="Times New Roman"/>
                <a:cs typeface="Times New Roman"/>
              </a:rPr>
              <a:t>(</a:t>
            </a:r>
            <a:br>
              <a:rPr lang="en-US" sz="4300" b="1" dirty="0" smtClean="0">
                <a:latin typeface="Times New Roman"/>
                <a:cs typeface="Times New Roman"/>
              </a:rPr>
            </a:br>
            <a:r>
              <a:rPr lang="en-US" sz="4300" b="1" dirty="0" smtClean="0">
                <a:latin typeface="Times New Roman"/>
                <a:cs typeface="Times New Roman"/>
              </a:rPr>
              <a:t>   </a:t>
            </a:r>
            <a:r>
              <a:rPr lang="en-US" sz="4300" b="1" dirty="0" smtClean="0">
                <a:latin typeface="Times New Roman"/>
                <a:cs typeface="Times New Roman"/>
              </a:rPr>
              <a:t> </a:t>
            </a:r>
            <a:r>
              <a:rPr lang="en-US" sz="4300" b="1" dirty="0" err="1" smtClean="0">
                <a:latin typeface="Times New Roman"/>
                <a:cs typeface="Times New Roman"/>
              </a:rPr>
              <a:t>PonyForm</a:t>
            </a:r>
            <a:r>
              <a:rPr lang="en-US" sz="4300" b="1" dirty="0" smtClean="0">
                <a:latin typeface="Times New Roman"/>
                <a:cs typeface="Times New Roman"/>
              </a:rPr>
              <a:t>,</a:t>
            </a:r>
            <a:br>
              <a:rPr lang="en-US" sz="4300" b="1" dirty="0" smtClean="0">
                <a:latin typeface="Times New Roman"/>
                <a:cs typeface="Times New Roman"/>
              </a:rPr>
            </a:br>
            <a:r>
              <a:rPr lang="en-US" sz="4300" b="1" dirty="0" smtClean="0">
                <a:latin typeface="Times New Roman"/>
                <a:cs typeface="Times New Roman"/>
              </a:rPr>
              <a:t>    form=self)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Unicorn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900" dirty="0" smtClean="0">
                <a:latin typeface="Times New Roman"/>
                <a:cs typeface="Times New Roman"/>
              </a:rPr>
              <a:t>def </a:t>
            </a:r>
            <a:r>
              <a:rPr lang="en-US" sz="4900" dirty="0" err="1" smtClean="0">
                <a:latin typeface="Times New Roman"/>
                <a:cs typeface="Times New Roman"/>
              </a:rPr>
              <a:t>form_init_listener(sender</a:t>
            </a:r>
            <a:r>
              <a:rPr lang="en-US" sz="4900" dirty="0" smtClean="0">
                <a:latin typeface="Times New Roman"/>
                <a:cs typeface="Times New Roman"/>
              </a:rPr>
              <a:t>,</a:t>
            </a:r>
            <a:br>
              <a:rPr lang="en-US" sz="4900" dirty="0" smtClean="0">
                <a:latin typeface="Times New Roman"/>
                <a:cs typeface="Times New Roman"/>
              </a:rPr>
            </a:br>
            <a:r>
              <a:rPr lang="en-US" sz="4900" dirty="0" smtClean="0">
                <a:latin typeface="Times New Roman"/>
                <a:cs typeface="Times New Roman"/>
              </a:rPr>
              <a:t>    form=None, **</a:t>
            </a:r>
            <a:r>
              <a:rPr lang="en-US" sz="4900" dirty="0" err="1" smtClean="0">
                <a:latin typeface="Times New Roman"/>
                <a:cs typeface="Times New Roman"/>
              </a:rPr>
              <a:t>kwargs</a:t>
            </a:r>
            <a:r>
              <a:rPr lang="en-US" sz="4900" dirty="0" smtClean="0">
                <a:latin typeface="Times New Roman"/>
                <a:cs typeface="Times New Roman"/>
              </a:rPr>
              <a:t>):</a:t>
            </a:r>
            <a:br>
              <a:rPr lang="en-US" sz="4900" dirty="0" smtClean="0">
                <a:latin typeface="Times New Roman"/>
                <a:cs typeface="Times New Roman"/>
              </a:rPr>
            </a:br>
            <a:r>
              <a:rPr lang="en-US" sz="4900" dirty="0" err="1" smtClean="0">
                <a:latin typeface="Times New Roman"/>
                <a:cs typeface="Times New Roman"/>
              </a:rPr>
              <a:t>form.fields[’horn</a:t>
            </a:r>
            <a:r>
              <a:rPr lang="en-US" sz="4900" dirty="0" smtClean="0">
                <a:latin typeface="Times New Roman"/>
                <a:cs typeface="Times New Roman"/>
              </a:rPr>
              <a:t>'] = \</a:t>
            </a:r>
            <a:br>
              <a:rPr lang="en-US" sz="4900" dirty="0" smtClean="0">
                <a:latin typeface="Times New Roman"/>
                <a:cs typeface="Times New Roman"/>
              </a:rPr>
            </a:br>
            <a:r>
              <a:rPr lang="en-US" sz="4900" dirty="0" smtClean="0">
                <a:latin typeface="Times New Roman"/>
                <a:cs typeface="Times New Roman"/>
              </a:rPr>
              <a:t>    </a:t>
            </a:r>
            <a:r>
              <a:rPr lang="en-US" sz="4900" dirty="0" err="1" smtClean="0">
                <a:latin typeface="Times New Roman"/>
                <a:cs typeface="Times New Roman"/>
              </a:rPr>
              <a:t>forms.CharField(’Horn</a:t>
            </a:r>
            <a:r>
              <a:rPr lang="en-US" sz="4900" dirty="0" smtClean="0">
                <a:latin typeface="Times New Roman"/>
                <a:cs typeface="Times New Roman"/>
              </a:rPr>
              <a:t>',</a:t>
            </a:r>
            <a:br>
              <a:rPr lang="en-US" sz="4900" dirty="0" smtClean="0">
                <a:latin typeface="Times New Roman"/>
                <a:cs typeface="Times New Roman"/>
              </a:rPr>
            </a:br>
            <a:r>
              <a:rPr lang="en-US" sz="4900" dirty="0" smtClean="0">
                <a:latin typeface="Times New Roman"/>
                <a:cs typeface="Times New Roman"/>
              </a:rPr>
              <a:t>      required=True,</a:t>
            </a:r>
            <a:br>
              <a:rPr lang="en-US" sz="4900" dirty="0" smtClean="0">
                <a:latin typeface="Times New Roman"/>
                <a:cs typeface="Times New Roman"/>
              </a:rPr>
            </a:br>
            <a:r>
              <a:rPr lang="en-US" sz="4900" dirty="0" smtClean="0">
                <a:latin typeface="Times New Roman"/>
                <a:cs typeface="Times New Roman"/>
              </a:rPr>
              <a:t>      </a:t>
            </a:r>
            <a:r>
              <a:rPr lang="en-US" sz="4900" dirty="0" err="1" smtClean="0">
                <a:latin typeface="Times New Roman"/>
                <a:cs typeface="Times New Roman"/>
              </a:rPr>
              <a:t>max_length</a:t>
            </a:r>
            <a:r>
              <a:rPr lang="en-US" sz="4900" dirty="0" smtClean="0">
                <a:latin typeface="Times New Roman"/>
                <a:cs typeface="Times New Roman"/>
              </a:rPr>
              <a:t>=20,</a:t>
            </a:r>
            <a:br>
              <a:rPr lang="en-US" sz="4900" dirty="0" smtClean="0">
                <a:latin typeface="Times New Roman"/>
                <a:cs typeface="Times New Roman"/>
              </a:rPr>
            </a:br>
            <a:r>
              <a:rPr lang="en-US" sz="4900" dirty="0" smtClean="0">
                <a:latin typeface="Times New Roman"/>
                <a:cs typeface="Times New Roman"/>
              </a:rPr>
              <a:t>      choices=HORN_CHOICES)</a:t>
            </a:r>
            <a:endParaRPr lang="en-US" sz="4900" b="1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0772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200" dirty="0" err="1" smtClean="0">
                <a:latin typeface="Times New Roman"/>
                <a:cs typeface="Times New Roman"/>
              </a:rPr>
              <a:t>form_init.connect</a:t>
            </a:r>
            <a:r>
              <a:rPr lang="en-US" sz="5200" dirty="0" smtClean="0">
                <a:latin typeface="Times New Roman"/>
                <a:cs typeface="Times New Roman"/>
              </a:rPr>
              <a:t>(</a:t>
            </a:r>
            <a:br>
              <a:rPr lang="en-US" sz="5200" dirty="0" smtClean="0">
                <a:latin typeface="Times New Roman"/>
                <a:cs typeface="Times New Roman"/>
              </a:rPr>
            </a:br>
            <a:r>
              <a:rPr lang="en-US" sz="5200" dirty="0" err="1" smtClean="0">
                <a:latin typeface="Times New Roman"/>
                <a:cs typeface="Times New Roman"/>
              </a:rPr>
              <a:t>form_init_listener</a:t>
            </a:r>
            <a:r>
              <a:rPr lang="en-US" sz="5200" dirty="0" smtClean="0">
                <a:latin typeface="Times New Roman"/>
                <a:cs typeface="Times New Roman"/>
              </a:rPr>
              <a:t>, sender=</a:t>
            </a:r>
            <a:r>
              <a:rPr lang="en-US" sz="5200" dirty="0" err="1" smtClean="0">
                <a:latin typeface="Times New Roman"/>
                <a:cs typeface="Times New Roman"/>
              </a:rPr>
              <a:t>PonyForm</a:t>
            </a:r>
            <a:r>
              <a:rPr lang="en-US" sz="5200" dirty="0" smtClean="0">
                <a:latin typeface="Times New Roman"/>
                <a:cs typeface="Times New Roman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Might look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438400"/>
            <a:ext cx="52578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700" dirty="0" smtClean="0">
                <a:latin typeface="Times New Roman"/>
                <a:cs typeface="Times New Roman"/>
              </a:rPr>
              <a:t>Color:</a:t>
            </a:r>
            <a:br>
              <a:rPr lang="en-US" sz="3700" dirty="0" smtClean="0">
                <a:latin typeface="Times New Roman"/>
                <a:cs typeface="Times New Roman"/>
              </a:rPr>
            </a:br>
            <a:endParaRPr lang="en-US" sz="3700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3700" dirty="0" smtClean="0">
                <a:latin typeface="Times New Roman"/>
                <a:cs typeface="Times New Roman"/>
              </a:rPr>
              <a:t>Horn: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2590800"/>
            <a:ext cx="2895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White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5105400"/>
            <a:ext cx="2209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3886200"/>
            <a:ext cx="28956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co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Promise kept!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I’m going to show you</a:t>
            </a:r>
            <a:br>
              <a:rPr lang="en-US" dirty="0" smtClean="0"/>
            </a:br>
            <a:r>
              <a:rPr lang="en-US" dirty="0" smtClean="0"/>
              <a:t>how to get from this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2209800"/>
          <a:ext cx="7770813" cy="36576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Ideal Situation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6093619"/>
          </a:xfrm>
          <a:prstGeom prst="rect">
            <a:avLst/>
          </a:prstGeom>
        </p:spPr>
      </p:pic>
    </p:spTree>
  </p:cSld>
  <p:clrMapOvr>
    <a:masterClrMapping/>
  </p:clrMapOvr>
  <p:transition spd="med" advTm="100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k_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60936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6093619"/>
          </a:xfrm>
          <a:prstGeom prst="rect">
            <a:avLst/>
          </a:prstGeom>
        </p:spPr>
      </p:pic>
    </p:spTree>
  </p:cSld>
  <p:clrMapOvr>
    <a:masterClrMapping/>
  </p:clrMapOvr>
  <p:transition spd="med" advClick="0" advTm="10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nkey_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190"/>
            <a:ext cx="9144000" cy="6093619"/>
          </a:xfrm>
          <a:prstGeom prst="rect">
            <a:avLst/>
          </a:prstGeom>
        </p:spPr>
      </p:pic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Custom Signals are a big part of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209800"/>
            <a:ext cx="5713413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800" dirty="0" smtClean="0"/>
              <a:t>Signals go in: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signals.py</a:t>
            </a:r>
            <a:endParaRPr lang="en-US" sz="3800" dirty="0" smtClean="0"/>
          </a:p>
          <a:p>
            <a:pPr>
              <a:buNone/>
            </a:pPr>
            <a:r>
              <a:rPr lang="en-US" sz="3800" dirty="0" smtClean="0"/>
              <a:t>Listeners go in:</a:t>
            </a:r>
          </a:p>
          <a:p>
            <a:pPr>
              <a:buNone/>
            </a:pPr>
            <a:r>
              <a:rPr lang="en-US" sz="3800" dirty="0" smtClean="0"/>
              <a:t>	</a:t>
            </a:r>
            <a:r>
              <a:rPr lang="en-US" sz="3800" dirty="0" err="1" smtClean="0"/>
              <a:t>listeners.py</a:t>
            </a:r>
            <a:endParaRPr lang="en-US" sz="3800" dirty="0" smtClean="0"/>
          </a:p>
          <a:p>
            <a:pPr>
              <a:buNone/>
            </a:pP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999413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800" dirty="0" smtClean="0"/>
              <a:t>Call “</a:t>
            </a:r>
            <a:r>
              <a:rPr lang="en-US" sz="3800" dirty="0" err="1" smtClean="0"/>
              <a:t>start_listening</a:t>
            </a:r>
            <a:r>
              <a:rPr lang="en-US" sz="3800" dirty="0" smtClean="0"/>
              <a:t>”</a:t>
            </a:r>
          </a:p>
          <a:p>
            <a:pPr algn="ctr">
              <a:buNone/>
            </a:pPr>
            <a:r>
              <a:rPr lang="en-US" sz="3800" dirty="0" smtClean="0"/>
              <a:t>in </a:t>
            </a:r>
            <a:r>
              <a:rPr lang="en-US" sz="3800" dirty="0" err="1" smtClean="0"/>
              <a:t>listeners.py</a:t>
            </a:r>
            <a:endParaRPr lang="en-US" sz="3800" dirty="0" smtClean="0"/>
          </a:p>
          <a:p>
            <a:pPr algn="ctr">
              <a:buNone/>
            </a:pPr>
            <a:r>
              <a:rPr lang="en-US" sz="3800" dirty="0" smtClean="0"/>
              <a:t>from </a:t>
            </a:r>
            <a:r>
              <a:rPr lang="en-US" sz="3800" dirty="0" err="1" smtClean="0"/>
              <a:t>models.py</a:t>
            </a:r>
            <a:endParaRPr lang="en-US" sz="3800" dirty="0" smtClean="0"/>
          </a:p>
          <a:p>
            <a:pPr algn="ctr">
              <a:buNone/>
            </a:pPr>
            <a:r>
              <a:rPr lang="en-US" sz="3800" dirty="0" smtClean="0"/>
              <a:t>(helps localize imports)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15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pon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999413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800" dirty="0" smtClean="0"/>
              <a:t>Most signals should go in:</a:t>
            </a:r>
          </a:p>
          <a:p>
            <a:pPr algn="ctr">
              <a:buNone/>
            </a:pPr>
            <a:r>
              <a:rPr lang="en-US" sz="3800" dirty="0" smtClean="0"/>
              <a:t>Models</a:t>
            </a:r>
          </a:p>
          <a:p>
            <a:pPr algn="ctr">
              <a:buNone/>
            </a:pPr>
            <a:r>
              <a:rPr lang="en-US" sz="3800" dirty="0" smtClean="0"/>
              <a:t>Forms</a:t>
            </a:r>
          </a:p>
          <a:p>
            <a:pPr algn="ctr">
              <a:buNone/>
            </a:pPr>
            <a:r>
              <a:rPr lang="en-US" sz="3800" dirty="0" smtClean="0"/>
              <a:t>(not so much Views)</a:t>
            </a:r>
            <a:endParaRPr 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999413" cy="3657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800" dirty="0" smtClean="0"/>
              <a:t>That pesky “caller” attribute?</a:t>
            </a:r>
          </a:p>
          <a:p>
            <a:pPr algn="ctr">
              <a:buNone/>
            </a:pPr>
            <a:r>
              <a:rPr lang="en-US" sz="3800" dirty="0" smtClean="0"/>
              <a:t>If in doubt, use a string.</a:t>
            </a:r>
          </a:p>
          <a:p>
            <a:pPr algn="ctr">
              <a:buNone/>
            </a:pPr>
            <a:r>
              <a:rPr lang="en-US" sz="3800" dirty="0" smtClean="0"/>
              <a:t>“</a:t>
            </a:r>
            <a:r>
              <a:rPr lang="en-US" sz="3800" dirty="0" err="1" smtClean="0"/>
              <a:t>mysignal.send(‘somelabel</a:t>
            </a:r>
            <a:r>
              <a:rPr lang="en-US" sz="3800" dirty="0" smtClean="0"/>
              <a:t>’)”</a:t>
            </a:r>
          </a:p>
          <a:p>
            <a:pPr algn="ctr">
              <a:buNone/>
            </a:pPr>
            <a:r>
              <a:rPr lang="en-US" sz="3800" i="1" dirty="0" smtClean="0"/>
              <a:t>Strings are immutable</a:t>
            </a:r>
            <a:endParaRPr lang="en-US" sz="3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gnal-ho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(there are going</a:t>
            </a:r>
            <a:br>
              <a:rPr lang="en-US" dirty="0" smtClean="0"/>
            </a:br>
            <a:r>
              <a:rPr lang="en-US" dirty="0" smtClean="0"/>
              <a:t>to be</a:t>
            </a:r>
            <a:r>
              <a:rPr lang="en-US" dirty="0" smtClean="0"/>
              <a:t> five)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Most of these use</a:t>
            </a:r>
            <a:br>
              <a:rPr lang="en-US" dirty="0" smtClean="0"/>
            </a:br>
            <a:r>
              <a:rPr lang="en-US" dirty="0" smtClean="0"/>
              <a:t>“Signals Ahoy”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ho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62" y="0"/>
            <a:ext cx="809987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Example 1:</a:t>
            </a:r>
            <a:br>
              <a:rPr lang="en-US" dirty="0" smtClean="0"/>
            </a:br>
            <a:r>
              <a:rPr lang="en-US" dirty="0" smtClean="0"/>
              <a:t>Searching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sco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066800"/>
            <a:ext cx="7467600" cy="549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/>
                <a:cs typeface="Times New Roman"/>
              </a:rPr>
              <a:t>def </a:t>
            </a:r>
            <a:r>
              <a:rPr lang="en-US" sz="2700" dirty="0" err="1" smtClean="0">
                <a:latin typeface="Times New Roman"/>
                <a:cs typeface="Times New Roman"/>
              </a:rPr>
              <a:t>search(request</a:t>
            </a:r>
            <a:r>
              <a:rPr lang="en-US" sz="27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data = </a:t>
            </a:r>
            <a:r>
              <a:rPr lang="en-US" sz="2700" dirty="0" err="1" smtClean="0">
                <a:latin typeface="Times New Roman"/>
                <a:cs typeface="Times New Roman"/>
              </a:rPr>
              <a:t>request.GET</a:t>
            </a:r>
            <a:endParaRPr lang="en-US" sz="2700" dirty="0" smtClean="0">
              <a:latin typeface="Times New Roman"/>
              <a:cs typeface="Times New Roman"/>
            </a:endParaRPr>
          </a:p>
          <a:p>
            <a:r>
              <a:rPr lang="en-US" sz="2700" dirty="0" smtClean="0">
                <a:latin typeface="Times New Roman"/>
                <a:cs typeface="Times New Roman"/>
              </a:rPr>
              <a:t>    keywords = </a:t>
            </a:r>
            <a:r>
              <a:rPr lang="en-US" sz="2700" dirty="0" err="1" smtClean="0">
                <a:latin typeface="Times New Roman"/>
                <a:cs typeface="Times New Roman"/>
              </a:rPr>
              <a:t>data.get('keywords</a:t>
            </a:r>
            <a:r>
              <a:rPr lang="en-US" sz="2700" dirty="0" smtClean="0">
                <a:latin typeface="Times New Roman"/>
                <a:cs typeface="Times New Roman"/>
              </a:rPr>
              <a:t>', '').split(' ')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results = {}</a:t>
            </a:r>
          </a:p>
          <a:p>
            <a:endParaRPr lang="en-US" sz="2700" dirty="0" smtClean="0">
              <a:latin typeface="Times New Roman"/>
              <a:cs typeface="Times New Roman"/>
            </a:endParaRP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  <a:r>
              <a:rPr lang="en-US" sz="2700" dirty="0" err="1" smtClean="0">
                <a:latin typeface="Times New Roman"/>
                <a:cs typeface="Times New Roman"/>
              </a:rPr>
              <a:t>application_search.send</a:t>
            </a:r>
            <a:r>
              <a:rPr lang="en-US" sz="2700" dirty="0" err="1" smtClean="0">
                <a:latin typeface="Times New Roman"/>
                <a:cs typeface="Times New Roman"/>
              </a:rPr>
              <a:t>(“search</a:t>
            </a:r>
            <a:r>
              <a:rPr lang="en-US" sz="2700" dirty="0" smtClean="0">
                <a:latin typeface="Times New Roman"/>
                <a:cs typeface="Times New Roman"/>
              </a:rPr>
              <a:t>”,</a:t>
            </a:r>
            <a:br>
              <a:rPr lang="en-US" sz="2700" dirty="0" smtClean="0">
                <a:latin typeface="Times New Roman"/>
                <a:cs typeface="Times New Roman"/>
              </a:rPr>
            </a:br>
            <a:r>
              <a:rPr lang="en-US" sz="2700" dirty="0" smtClean="0">
                <a:latin typeface="Times New Roman"/>
                <a:cs typeface="Times New Roman"/>
              </a:rPr>
              <a:t>        </a:t>
            </a:r>
            <a:r>
              <a:rPr lang="en-US" sz="2700" dirty="0" smtClean="0">
                <a:latin typeface="Times New Roman"/>
                <a:cs typeface="Times New Roman"/>
              </a:rPr>
              <a:t>request=request, 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    keywords=keywords, results=results)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context = </a:t>
            </a:r>
            <a:r>
              <a:rPr lang="en-US" sz="2700" dirty="0" err="1" smtClean="0">
                <a:latin typeface="Times New Roman"/>
                <a:cs typeface="Times New Roman"/>
              </a:rPr>
              <a:t>RequestContext(request</a:t>
            </a:r>
            <a:r>
              <a:rPr lang="en-US" sz="2700" dirty="0" smtClean="0">
                <a:latin typeface="Times New Roman"/>
                <a:cs typeface="Times New Roman"/>
              </a:rPr>
              <a:t>, {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        'results': results,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        'keywords' : keywords})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return </a:t>
            </a:r>
            <a:r>
              <a:rPr lang="en-US" sz="2700" dirty="0" err="1" smtClean="0">
                <a:latin typeface="Times New Roman"/>
                <a:cs typeface="Times New Roman"/>
              </a:rPr>
              <a:t>render_to_response('search.html</a:t>
            </a:r>
            <a:r>
              <a:rPr lang="en-US" sz="2700" dirty="0" smtClean="0">
                <a:latin typeface="Times New Roman"/>
                <a:cs typeface="Times New Roman"/>
              </a:rPr>
              <a:t>', context)</a:t>
            </a:r>
            <a:endParaRPr lang="en-US" sz="27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220414"/>
            <a:ext cx="274972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The View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To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/>
                <a:cs typeface="Times New Roman"/>
              </a:rPr>
              <a:t>def </a:t>
            </a:r>
            <a:r>
              <a:rPr lang="en-US" sz="2700" dirty="0" err="1" smtClean="0">
                <a:latin typeface="Times New Roman"/>
                <a:cs typeface="Times New Roman"/>
              </a:rPr>
              <a:t>base_search_listener(sender</a:t>
            </a:r>
            <a:r>
              <a:rPr lang="en-US" sz="2700" dirty="0" smtClean="0">
                <a:latin typeface="Times New Roman"/>
                <a:cs typeface="Times New Roman"/>
              </a:rPr>
              <a:t>, results={},</a:t>
            </a:r>
            <a:br>
              <a:rPr lang="en-US" sz="2700" dirty="0" smtClean="0">
                <a:latin typeface="Times New Roman"/>
                <a:cs typeface="Times New Roman"/>
              </a:rPr>
            </a:br>
            <a:r>
              <a:rPr lang="en-US" sz="2700" dirty="0" smtClean="0">
                <a:latin typeface="Times New Roman"/>
                <a:cs typeface="Times New Roman"/>
              </a:rPr>
              <a:t>    **</a:t>
            </a:r>
            <a:r>
              <a:rPr lang="en-US" sz="2700" dirty="0" err="1" smtClean="0">
                <a:latin typeface="Times New Roman"/>
                <a:cs typeface="Times New Roman"/>
              </a:rPr>
              <a:t>kwargs</a:t>
            </a:r>
            <a:r>
              <a:rPr lang="en-US" sz="27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  <a:r>
              <a:rPr lang="en-US" sz="2700" dirty="0" err="1" smtClean="0">
                <a:latin typeface="Times New Roman"/>
                <a:cs typeface="Times New Roman"/>
              </a:rPr>
              <a:t>results['base</a:t>
            </a:r>
            <a:r>
              <a:rPr lang="en-US" sz="2700" dirty="0" smtClean="0">
                <a:latin typeface="Times New Roman"/>
                <a:cs typeface="Times New Roman"/>
              </a:rPr>
              <a:t>'] = 'Base search results'</a:t>
            </a:r>
            <a:endParaRPr lang="en-US" sz="27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220414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The Listener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Example 2:</a:t>
            </a:r>
            <a:br>
              <a:rPr lang="en-US" dirty="0" smtClean="0"/>
            </a:br>
            <a:r>
              <a:rPr lang="en-US" dirty="0" err="1" smtClean="0"/>
              <a:t>Url</a:t>
            </a:r>
            <a:r>
              <a:rPr lang="en-US" dirty="0" smtClean="0"/>
              <a:t> Manipulation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mino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>
                <a:latin typeface="Times New Roman"/>
                <a:cs typeface="Times New Roman"/>
              </a:rPr>
              <a:t>urlpatterns</a:t>
            </a:r>
            <a:r>
              <a:rPr lang="en-US" sz="2700" dirty="0" smtClean="0">
                <a:latin typeface="Times New Roman"/>
                <a:cs typeface="Times New Roman"/>
              </a:rPr>
              <a:t> = </a:t>
            </a:r>
            <a:r>
              <a:rPr lang="en-US" sz="2700" dirty="0" err="1" smtClean="0">
                <a:latin typeface="Times New Roman"/>
                <a:cs typeface="Times New Roman"/>
              </a:rPr>
              <a:t>patterns('tests.localsite.views</a:t>
            </a:r>
            <a:r>
              <a:rPr lang="en-US" sz="2700" dirty="0" smtClean="0">
                <a:latin typeface="Times New Roman"/>
                <a:cs typeface="Times New Roman"/>
              </a:rPr>
              <a:t>',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(</a:t>
            </a:r>
            <a:r>
              <a:rPr lang="en-US" sz="2700" dirty="0" err="1" smtClean="0">
                <a:latin typeface="Times New Roman"/>
                <a:cs typeface="Times New Roman"/>
              </a:rPr>
              <a:t>r’signalled_view</a:t>
            </a:r>
            <a:r>
              <a:rPr lang="en-US" sz="2700" dirty="0" smtClean="0">
                <a:latin typeface="Times New Roman"/>
                <a:cs typeface="Times New Roman"/>
              </a:rPr>
              <a:t>/', ’</a:t>
            </a:r>
            <a:r>
              <a:rPr lang="en-US" sz="2700" dirty="0" err="1" smtClean="0">
                <a:latin typeface="Times New Roman"/>
                <a:cs typeface="Times New Roman"/>
              </a:rPr>
              <a:t>signalled_view</a:t>
            </a:r>
            <a:r>
              <a:rPr lang="en-US" sz="2700" dirty="0" smtClean="0">
                <a:latin typeface="Times New Roman"/>
                <a:cs typeface="Times New Roman"/>
              </a:rPr>
              <a:t>', {}),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)</a:t>
            </a:r>
          </a:p>
          <a:p>
            <a:endParaRPr lang="en-US" sz="2700" dirty="0" smtClean="0">
              <a:latin typeface="Times New Roman"/>
              <a:cs typeface="Times New Roman"/>
            </a:endParaRPr>
          </a:p>
          <a:p>
            <a:r>
              <a:rPr lang="en-US" sz="2700" dirty="0" err="1" smtClean="0">
                <a:latin typeface="Times New Roman"/>
                <a:cs typeface="Times New Roman"/>
              </a:rPr>
              <a:t>collect_urls.send(sender</a:t>
            </a:r>
            <a:r>
              <a:rPr lang="en-US" sz="2700" dirty="0" smtClean="0">
                <a:latin typeface="Times New Roman"/>
                <a:cs typeface="Times New Roman"/>
              </a:rPr>
              <a:t>=</a:t>
            </a:r>
            <a:r>
              <a:rPr lang="en-US" sz="2700" dirty="0" err="1" smtClean="0">
                <a:latin typeface="Times New Roman"/>
                <a:cs typeface="Times New Roman"/>
              </a:rPr>
              <a:t>localsite</a:t>
            </a:r>
            <a:r>
              <a:rPr lang="en-US" sz="2700" dirty="0" smtClean="0">
                <a:latin typeface="Times New Roman"/>
                <a:cs typeface="Times New Roman"/>
              </a:rPr>
              <a:t>,</a:t>
            </a:r>
            <a:br>
              <a:rPr lang="en-US" sz="2700" dirty="0" smtClean="0">
                <a:latin typeface="Times New Roman"/>
                <a:cs typeface="Times New Roman"/>
              </a:rPr>
            </a:br>
            <a:r>
              <a:rPr lang="en-US" sz="2700" dirty="0" smtClean="0">
                <a:latin typeface="Times New Roman"/>
                <a:cs typeface="Times New Roman"/>
              </a:rPr>
              <a:t>   patterns=</a:t>
            </a:r>
            <a:r>
              <a:rPr lang="en-US" sz="2700" dirty="0" err="1" smtClean="0">
                <a:latin typeface="Times New Roman"/>
                <a:cs typeface="Times New Roman"/>
              </a:rPr>
              <a:t>urlpatterns</a:t>
            </a:r>
            <a:r>
              <a:rPr lang="en-US" sz="2700" dirty="0" smtClean="0">
                <a:latin typeface="Times New Roman"/>
                <a:cs typeface="Times New Roman"/>
              </a:rPr>
              <a:t>)</a:t>
            </a:r>
          </a:p>
          <a:p>
            <a:endParaRPr lang="en-US" sz="27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020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The Base </a:t>
            </a:r>
            <a:r>
              <a:rPr lang="en-US" sz="4800" dirty="0" err="1" smtClean="0"/>
              <a:t>Urls</a:t>
            </a:r>
            <a:r>
              <a:rPr lang="en-US" sz="4800" dirty="0" smtClean="0"/>
              <a:t> File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/>
                <a:cs typeface="Times New Roman"/>
              </a:rPr>
              <a:t>from </a:t>
            </a:r>
            <a:r>
              <a:rPr lang="en-US" sz="2700" dirty="0" err="1" smtClean="0">
                <a:latin typeface="Times New Roman"/>
                <a:cs typeface="Times New Roman"/>
              </a:rPr>
              <a:t>django.conf.urls.defaults</a:t>
            </a:r>
            <a:r>
              <a:rPr lang="en-US" sz="2700" dirty="0" smtClean="0">
                <a:latin typeface="Times New Roman"/>
                <a:cs typeface="Times New Roman"/>
              </a:rPr>
              <a:t> import *</a:t>
            </a:r>
          </a:p>
          <a:p>
            <a:endParaRPr lang="en-US" sz="2700" dirty="0" smtClean="0">
              <a:latin typeface="Times New Roman"/>
              <a:cs typeface="Times New Roman"/>
            </a:endParaRPr>
          </a:p>
          <a:p>
            <a:r>
              <a:rPr lang="en-US" sz="2700" dirty="0" err="1" smtClean="0">
                <a:latin typeface="Times New Roman"/>
                <a:cs typeface="Times New Roman"/>
              </a:rPr>
              <a:t>custompatterns</a:t>
            </a:r>
            <a:r>
              <a:rPr lang="en-US" sz="2700" dirty="0" smtClean="0">
                <a:latin typeface="Times New Roman"/>
                <a:cs typeface="Times New Roman"/>
              </a:rPr>
              <a:t> = </a:t>
            </a:r>
            <a:r>
              <a:rPr lang="en-US" sz="2700" dirty="0" err="1" smtClean="0">
                <a:latin typeface="Times New Roman"/>
                <a:cs typeface="Times New Roman"/>
              </a:rPr>
              <a:t>patterns('tests.customapp.views</a:t>
            </a:r>
            <a:r>
              <a:rPr lang="en-US" sz="2700" dirty="0" smtClean="0">
                <a:latin typeface="Times New Roman"/>
                <a:cs typeface="Times New Roman"/>
              </a:rPr>
              <a:t>',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(</a:t>
            </a:r>
            <a:r>
              <a:rPr lang="en-US" sz="2700" dirty="0" err="1" smtClean="0">
                <a:latin typeface="Times New Roman"/>
                <a:cs typeface="Times New Roman"/>
              </a:rPr>
              <a:t>r'^collect_urls</a:t>
            </a:r>
            <a:r>
              <a:rPr lang="en-US" sz="2700" dirty="0" smtClean="0">
                <a:latin typeface="Times New Roman"/>
                <a:cs typeface="Times New Roman"/>
              </a:rPr>
              <a:t>/$', '</a:t>
            </a:r>
            <a:r>
              <a:rPr lang="en-US" sz="2700" dirty="0" err="1" smtClean="0">
                <a:latin typeface="Times New Roman"/>
                <a:cs typeface="Times New Roman"/>
              </a:rPr>
              <a:t>collect_urls</a:t>
            </a:r>
            <a:r>
              <a:rPr lang="en-US" sz="2700" dirty="0" smtClean="0">
                <a:latin typeface="Times New Roman"/>
                <a:cs typeface="Times New Roman"/>
              </a:rPr>
              <a:t>', {}),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(</a:t>
            </a:r>
            <a:r>
              <a:rPr lang="en-US" sz="2700" dirty="0" err="1" smtClean="0">
                <a:latin typeface="Times New Roman"/>
                <a:cs typeface="Times New Roman"/>
              </a:rPr>
              <a:t>r'^async_note</a:t>
            </a:r>
            <a:r>
              <a:rPr lang="en-US" sz="2700" dirty="0" smtClean="0">
                <a:latin typeface="Times New Roman"/>
                <a:cs typeface="Times New Roman"/>
              </a:rPr>
              <a:t>/$', '</a:t>
            </a:r>
            <a:r>
              <a:rPr lang="en-US" sz="2700" dirty="0" err="1" smtClean="0">
                <a:latin typeface="Times New Roman"/>
                <a:cs typeface="Times New Roman"/>
              </a:rPr>
              <a:t>async_note_create</a:t>
            </a:r>
            <a:r>
              <a:rPr lang="en-US" sz="2700" dirty="0" smtClean="0">
                <a:latin typeface="Times New Roman"/>
                <a:cs typeface="Times New Roman"/>
              </a:rPr>
              <a:t>')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)</a:t>
            </a:r>
          </a:p>
          <a:p>
            <a:endParaRPr lang="en-US" sz="2700" dirty="0" err="1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20414"/>
            <a:ext cx="714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The Custom App </a:t>
            </a:r>
            <a:r>
              <a:rPr lang="en-US" sz="4800" dirty="0" err="1" smtClean="0"/>
              <a:t>Urls</a:t>
            </a:r>
            <a:r>
              <a:rPr lang="en-US" sz="4800" dirty="0" smtClean="0"/>
              <a:t> File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/>
                <a:cs typeface="Times New Roman"/>
              </a:rPr>
              <a:t>from </a:t>
            </a:r>
            <a:r>
              <a:rPr lang="en-US" sz="2700" dirty="0" err="1" smtClean="0">
                <a:latin typeface="Times New Roman"/>
                <a:cs typeface="Times New Roman"/>
              </a:rPr>
              <a:t>urls</a:t>
            </a:r>
            <a:r>
              <a:rPr lang="en-US" sz="2700" dirty="0" smtClean="0">
                <a:latin typeface="Times New Roman"/>
                <a:cs typeface="Times New Roman"/>
              </a:rPr>
              <a:t> import </a:t>
            </a:r>
            <a:r>
              <a:rPr lang="en-US" sz="2700" dirty="0" err="1" smtClean="0">
                <a:latin typeface="Times New Roman"/>
                <a:cs typeface="Times New Roman"/>
              </a:rPr>
              <a:t>custompatterns</a:t>
            </a:r>
            <a:endParaRPr lang="en-US" sz="2700" dirty="0" smtClean="0">
              <a:latin typeface="Times New Roman"/>
              <a:cs typeface="Times New Roman"/>
            </a:endParaRPr>
          </a:p>
          <a:p>
            <a:endParaRPr lang="en-US" sz="2700" dirty="0" smtClean="0">
              <a:latin typeface="Times New Roman"/>
              <a:cs typeface="Times New Roman"/>
            </a:endParaRPr>
          </a:p>
          <a:p>
            <a:r>
              <a:rPr lang="en-US" sz="2700" dirty="0" smtClean="0">
                <a:latin typeface="Times New Roman"/>
                <a:cs typeface="Times New Roman"/>
              </a:rPr>
              <a:t>def </a:t>
            </a:r>
            <a:r>
              <a:rPr lang="en-US" sz="2700" dirty="0" err="1" smtClean="0">
                <a:latin typeface="Times New Roman"/>
                <a:cs typeface="Times New Roman"/>
              </a:rPr>
              <a:t>add_custom_urls(sender</a:t>
            </a:r>
            <a:r>
              <a:rPr lang="en-US" sz="2700" dirty="0" smtClean="0">
                <a:latin typeface="Times New Roman"/>
                <a:cs typeface="Times New Roman"/>
              </a:rPr>
              <a:t>, patterns=(), **</a:t>
            </a:r>
            <a:r>
              <a:rPr lang="en-US" sz="2700" dirty="0" err="1" smtClean="0">
                <a:latin typeface="Times New Roman"/>
                <a:cs typeface="Times New Roman"/>
              </a:rPr>
              <a:t>kwargs</a:t>
            </a:r>
            <a:r>
              <a:rPr lang="en-US" sz="2700" dirty="0" smtClean="0">
                <a:latin typeface="Times New Roman"/>
                <a:cs typeface="Times New Roman"/>
              </a:rPr>
              <a:t>)</a:t>
            </a:r>
            <a:r>
              <a:rPr lang="en-US" sz="2700" dirty="0" smtClean="0">
                <a:latin typeface="Times New Roman"/>
                <a:cs typeface="Times New Roman"/>
              </a:rPr>
              <a:t>:</a:t>
            </a:r>
            <a:br>
              <a:rPr lang="en-US" sz="2700" dirty="0" smtClean="0">
                <a:latin typeface="Times New Roman"/>
                <a:cs typeface="Times New Roman"/>
              </a:rPr>
            </a:br>
            <a:r>
              <a:rPr lang="en-US" sz="2700" dirty="0" smtClean="0">
                <a:latin typeface="Times New Roman"/>
                <a:cs typeface="Times New Roman"/>
              </a:rPr>
              <a:t>    patterns </a:t>
            </a:r>
            <a:r>
              <a:rPr lang="en-US" sz="2700" dirty="0" smtClean="0">
                <a:latin typeface="Times New Roman"/>
                <a:cs typeface="Times New Roman"/>
              </a:rPr>
              <a:t>+= </a:t>
            </a:r>
            <a:r>
              <a:rPr lang="en-US" sz="2700" dirty="0" err="1" smtClean="0">
                <a:latin typeface="Times New Roman"/>
                <a:cs typeface="Times New Roman"/>
              </a:rPr>
              <a:t>custompatterns</a:t>
            </a:r>
            <a:endParaRPr lang="en-US" sz="27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220414"/>
            <a:ext cx="3493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The Listener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Example 3:</a:t>
            </a:r>
            <a:br>
              <a:rPr lang="en-US" dirty="0" smtClean="0"/>
            </a:br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ew_sanmigu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511"/>
            <a:ext cx="9144000" cy="6098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424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/>
                <a:cs typeface="Times New Roman"/>
              </a:rPr>
              <a:t>def </a:t>
            </a:r>
            <a:r>
              <a:rPr lang="en-US" sz="2700" dirty="0" err="1" smtClean="0">
                <a:latin typeface="Times New Roman"/>
                <a:cs typeface="Times New Roman"/>
              </a:rPr>
              <a:t>signalled_view(request</a:t>
            </a:r>
            <a:r>
              <a:rPr lang="en-US" sz="27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  <a:r>
              <a:rPr lang="en-US" sz="2700" dirty="0" err="1" smtClean="0">
                <a:latin typeface="Times New Roman"/>
                <a:cs typeface="Times New Roman"/>
              </a:rPr>
              <a:t>ctx</a:t>
            </a:r>
            <a:r>
              <a:rPr lang="en-US" sz="2700" dirty="0" smtClean="0">
                <a:latin typeface="Times New Roman"/>
                <a:cs typeface="Times New Roman"/>
              </a:rPr>
              <a:t> = {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    'data' :</a:t>
            </a:r>
            <a:r>
              <a:rPr lang="en-US" sz="2700" dirty="0" smtClean="0">
                <a:latin typeface="Times New Roman"/>
                <a:cs typeface="Times New Roman"/>
              </a:rPr>
              <a:t> ‘Not </a:t>
            </a:r>
            <a:r>
              <a:rPr lang="en-US" sz="2700" dirty="0" smtClean="0">
                <a:latin typeface="Times New Roman"/>
                <a:cs typeface="Times New Roman"/>
              </a:rPr>
              <a:t>modified'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}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  <a:r>
              <a:rPr lang="en-US" sz="2700" dirty="0" err="1" smtClean="0">
                <a:latin typeface="Times New Roman"/>
                <a:cs typeface="Times New Roman"/>
              </a:rPr>
              <a:t>view_prerender.send('signalled_view</a:t>
            </a:r>
            <a:r>
              <a:rPr lang="en-US" sz="2700" dirty="0" smtClean="0">
                <a:latin typeface="Times New Roman"/>
                <a:cs typeface="Times New Roman"/>
              </a:rPr>
              <a:t>',</a:t>
            </a:r>
            <a:br>
              <a:rPr lang="en-US" sz="2700" dirty="0" smtClean="0">
                <a:latin typeface="Times New Roman"/>
                <a:cs typeface="Times New Roman"/>
              </a:rPr>
            </a:br>
            <a:r>
              <a:rPr lang="en-US" sz="2700" dirty="0" smtClean="0">
                <a:latin typeface="Times New Roman"/>
                <a:cs typeface="Times New Roman"/>
              </a:rPr>
              <a:t>         context=</a:t>
            </a:r>
            <a:r>
              <a:rPr lang="en-US" sz="2700" dirty="0" err="1" smtClean="0">
                <a:latin typeface="Times New Roman"/>
                <a:cs typeface="Times New Roman"/>
              </a:rPr>
              <a:t>ctx</a:t>
            </a:r>
            <a:r>
              <a:rPr lang="en-US" sz="27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context = </a:t>
            </a:r>
            <a:r>
              <a:rPr lang="en-US" sz="2700" dirty="0" err="1" smtClean="0">
                <a:latin typeface="Times New Roman"/>
                <a:cs typeface="Times New Roman"/>
              </a:rPr>
              <a:t>RequestContext(request</a:t>
            </a:r>
            <a:r>
              <a:rPr lang="en-US" sz="2700" dirty="0" smtClean="0">
                <a:latin typeface="Times New Roman"/>
                <a:cs typeface="Times New Roman"/>
              </a:rPr>
              <a:t>, </a:t>
            </a:r>
            <a:r>
              <a:rPr lang="en-US" sz="2700" dirty="0" err="1" smtClean="0">
                <a:latin typeface="Times New Roman"/>
                <a:cs typeface="Times New Roman"/>
              </a:rPr>
              <a:t>ctx</a:t>
            </a:r>
            <a:r>
              <a:rPr lang="en-US" sz="27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return </a:t>
            </a:r>
            <a:r>
              <a:rPr lang="en-US" sz="2700" dirty="0" err="1" smtClean="0">
                <a:latin typeface="Times New Roman"/>
                <a:cs typeface="Times New Roman"/>
              </a:rPr>
              <a:t>render_to_response</a:t>
            </a:r>
            <a:r>
              <a:rPr lang="en-US" sz="27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    ‘</a:t>
            </a:r>
            <a:r>
              <a:rPr lang="en-US" sz="2700" dirty="0" err="1" smtClean="0">
                <a:latin typeface="Times New Roman"/>
                <a:cs typeface="Times New Roman"/>
              </a:rPr>
              <a:t>signalled_view.html</a:t>
            </a:r>
            <a:r>
              <a:rPr lang="en-US" sz="2700" dirty="0" smtClean="0">
                <a:latin typeface="Times New Roman"/>
                <a:cs typeface="Times New Roman"/>
              </a:rPr>
              <a:t>', context)</a:t>
            </a:r>
            <a:endParaRPr lang="en-US" sz="27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View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smtClean="0">
                <a:latin typeface="Times New Roman"/>
                <a:cs typeface="Times New Roman"/>
              </a:rPr>
              <a:t>&lt;div style=“text-</a:t>
            </a:r>
            <a:r>
              <a:rPr lang="en-US" sz="3700" dirty="0" err="1" smtClean="0">
                <a:latin typeface="Times New Roman"/>
                <a:cs typeface="Times New Roman"/>
              </a:rPr>
              <a:t>align:center</a:t>
            </a:r>
            <a:r>
              <a:rPr lang="en-US" sz="3700" dirty="0" smtClean="0">
                <a:latin typeface="Times New Roman"/>
                <a:cs typeface="Times New Roman"/>
              </a:rPr>
              <a:t>”&gt;</a:t>
            </a:r>
          </a:p>
          <a:p>
            <a:r>
              <a:rPr lang="en-US" sz="3700" dirty="0" smtClean="0">
                <a:latin typeface="Times New Roman"/>
                <a:cs typeface="Times New Roman"/>
              </a:rPr>
              <a:t>{{ data }}</a:t>
            </a:r>
          </a:p>
          <a:p>
            <a:r>
              <a:rPr lang="en-US" sz="3700" dirty="0" smtClean="0">
                <a:latin typeface="Times New Roman"/>
                <a:cs typeface="Times New Roman"/>
              </a:rPr>
              <a:t>&lt;/div&gt;</a:t>
            </a:r>
            <a:endParaRPr lang="en-US" sz="37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Template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co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220414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Unmodified View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295400" y="1447800"/>
            <a:ext cx="67056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Not modified</a:t>
            </a:r>
          </a:p>
          <a:p>
            <a:pPr algn="ctr"/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Times New Roman"/>
                <a:cs typeface="Times New Roman"/>
              </a:rPr>
              <a:t>def </a:t>
            </a:r>
            <a:r>
              <a:rPr lang="en-US" sz="2700" dirty="0" err="1" smtClean="0">
                <a:latin typeface="Times New Roman"/>
                <a:cs typeface="Times New Roman"/>
              </a:rPr>
              <a:t>signalled_view_listener</a:t>
            </a:r>
            <a:r>
              <a:rPr lang="en-US" sz="2700" dirty="0" smtClean="0">
                <a:latin typeface="Times New Roman"/>
                <a:cs typeface="Times New Roman"/>
              </a:rPr>
              <a:t>(</a:t>
            </a:r>
            <a:br>
              <a:rPr lang="en-US" sz="2700" dirty="0" smtClean="0">
                <a:latin typeface="Times New Roman"/>
                <a:cs typeface="Times New Roman"/>
              </a:rPr>
            </a:br>
            <a:r>
              <a:rPr lang="en-US" sz="2700" dirty="0" smtClean="0">
                <a:latin typeface="Times New Roman"/>
                <a:cs typeface="Times New Roman"/>
              </a:rPr>
              <a:t>    sender</a:t>
            </a:r>
            <a:r>
              <a:rPr lang="en-US" sz="2700" dirty="0" smtClean="0">
                <a:latin typeface="Times New Roman"/>
                <a:cs typeface="Times New Roman"/>
              </a:rPr>
              <a:t>, context={}</a:t>
            </a:r>
            <a:r>
              <a:rPr lang="en-US" sz="2700" dirty="0" smtClean="0">
                <a:latin typeface="Times New Roman"/>
                <a:cs typeface="Times New Roman"/>
              </a:rPr>
              <a:t>,</a:t>
            </a:r>
            <a:r>
              <a:rPr lang="en-US" sz="2700" dirty="0" smtClean="0">
                <a:latin typeface="Times New Roman"/>
                <a:cs typeface="Times New Roman"/>
              </a:rPr>
              <a:t> </a:t>
            </a:r>
            <a:r>
              <a:rPr lang="en-US" sz="2700" dirty="0" smtClean="0">
                <a:latin typeface="Times New Roman"/>
                <a:cs typeface="Times New Roman"/>
              </a:rPr>
              <a:t>*</a:t>
            </a:r>
            <a:r>
              <a:rPr lang="en-US" sz="2700" dirty="0" smtClean="0">
                <a:latin typeface="Times New Roman"/>
                <a:cs typeface="Times New Roman"/>
              </a:rPr>
              <a:t>*</a:t>
            </a:r>
            <a:r>
              <a:rPr lang="en-US" sz="2700" dirty="0" err="1" smtClean="0">
                <a:latin typeface="Times New Roman"/>
                <a:cs typeface="Times New Roman"/>
              </a:rPr>
              <a:t>kwargs</a:t>
            </a:r>
            <a:r>
              <a:rPr lang="en-US" sz="27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  <a:r>
              <a:rPr lang="en-US" sz="2700" dirty="0" err="1" smtClean="0">
                <a:latin typeface="Times New Roman"/>
                <a:cs typeface="Times New Roman"/>
              </a:rPr>
              <a:t>context['data</a:t>
            </a:r>
            <a:r>
              <a:rPr lang="en-US" sz="2700" dirty="0" smtClean="0">
                <a:latin typeface="Times New Roman"/>
                <a:cs typeface="Times New Roman"/>
              </a:rPr>
              <a:t>'] =</a:t>
            </a:r>
            <a:r>
              <a:rPr lang="en-US" sz="2700" dirty="0" smtClean="0">
                <a:latin typeface="Times New Roman"/>
                <a:cs typeface="Times New Roman"/>
              </a:rPr>
              <a:t> “Modified”</a:t>
            </a:r>
          </a:p>
          <a:p>
            <a:endParaRPr lang="en-US" sz="2700" dirty="0" smtClean="0">
              <a:latin typeface="Times New Roman"/>
              <a:cs typeface="Times New Roman"/>
            </a:endParaRPr>
          </a:p>
          <a:p>
            <a:r>
              <a:rPr lang="en-US" sz="2700" dirty="0" smtClean="0">
                <a:latin typeface="Times New Roman"/>
                <a:cs typeface="Times New Roman"/>
              </a:rPr>
              <a:t>d</a:t>
            </a:r>
            <a:r>
              <a:rPr lang="en-US" sz="2700" dirty="0" smtClean="0">
                <a:latin typeface="Times New Roman"/>
                <a:cs typeface="Times New Roman"/>
              </a:rPr>
              <a:t>ef </a:t>
            </a:r>
            <a:r>
              <a:rPr lang="en-US" sz="2700" dirty="0" err="1" smtClean="0">
                <a:latin typeface="Times New Roman"/>
                <a:cs typeface="Times New Roman"/>
              </a:rPr>
              <a:t>start_listening</a:t>
            </a:r>
            <a:r>
              <a:rPr lang="en-US" sz="2700" dirty="0" smtClean="0">
                <a:latin typeface="Times New Roman"/>
                <a:cs typeface="Times New Roman"/>
              </a:rPr>
              <a:t>():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</a:t>
            </a:r>
            <a:r>
              <a:rPr lang="en-US" sz="2700" dirty="0" err="1" smtClean="0">
                <a:latin typeface="Times New Roman"/>
                <a:cs typeface="Times New Roman"/>
              </a:rPr>
              <a:t>view_prerender.connect</a:t>
            </a:r>
            <a:r>
              <a:rPr lang="en-US" sz="27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700" dirty="0" smtClean="0">
                <a:latin typeface="Times New Roman"/>
                <a:cs typeface="Times New Roman"/>
              </a:rPr>
              <a:t>        </a:t>
            </a:r>
            <a:r>
              <a:rPr lang="en-US" sz="2700" dirty="0" err="1" smtClean="0">
                <a:latin typeface="Times New Roman"/>
                <a:cs typeface="Times New Roman"/>
              </a:rPr>
              <a:t>signalled_view_listener</a:t>
            </a:r>
            <a:r>
              <a:rPr lang="en-US" sz="2700" dirty="0" smtClean="0">
                <a:latin typeface="Times New Roman"/>
                <a:cs typeface="Times New Roman"/>
              </a:rPr>
              <a:t>,</a:t>
            </a:r>
            <a:br>
              <a:rPr lang="en-US" sz="2700" dirty="0" smtClean="0">
                <a:latin typeface="Times New Roman"/>
                <a:cs typeface="Times New Roman"/>
              </a:rPr>
            </a:br>
            <a:r>
              <a:rPr lang="en-US" sz="2700" dirty="0" smtClean="0">
                <a:latin typeface="Times New Roman"/>
                <a:cs typeface="Times New Roman"/>
              </a:rPr>
              <a:t>        sender=‘</a:t>
            </a:r>
            <a:r>
              <a:rPr lang="en-US" sz="2700" dirty="0" err="1" smtClean="0">
                <a:latin typeface="Times New Roman"/>
                <a:cs typeface="Times New Roman"/>
              </a:rPr>
              <a:t>signalled_view</a:t>
            </a:r>
            <a:r>
              <a:rPr lang="en-US" sz="2700" dirty="0" smtClean="0">
                <a:latin typeface="Times New Roman"/>
                <a:cs typeface="Times New Roman"/>
              </a:rPr>
              <a:t>’)</a:t>
            </a:r>
            <a:endParaRPr lang="en-US" sz="27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Listener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220414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Modified View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295400" y="1447800"/>
            <a:ext cx="6705600" cy="457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/>
                <a:cs typeface="Times New Roman"/>
              </a:rPr>
              <a:t>M</a:t>
            </a:r>
            <a:r>
              <a:rPr lang="en-US" sz="4800" dirty="0" smtClean="0">
                <a:latin typeface="Times New Roman"/>
                <a:cs typeface="Times New Roman"/>
              </a:rPr>
              <a:t>odified</a:t>
            </a:r>
            <a:endParaRPr lang="en-US" sz="4800" dirty="0" smtClean="0">
              <a:latin typeface="Times New Roman"/>
              <a:cs typeface="Times New Roman"/>
            </a:endParaRPr>
          </a:p>
          <a:p>
            <a:pPr algn="ctr"/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Asynchronous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r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40"/>
            <a:ext cx="9144000" cy="656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220414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Importing a (big) XLS</a:t>
            </a:r>
            <a:endParaRPr lang="en-US" sz="4800" dirty="0"/>
          </a:p>
        </p:txBody>
      </p:sp>
      <p:pic>
        <p:nvPicPr>
          <p:cNvPr id="4" name="Picture 3" descr="async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599"/>
            <a:ext cx="6858000" cy="472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2569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locations_upload_xls(request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uuid</a:t>
            </a:r>
            <a:r>
              <a:rPr lang="en-US" sz="2400" dirty="0" smtClean="0">
                <a:latin typeface="Times New Roman"/>
                <a:cs typeface="Times New Roman"/>
              </a:rPr>
              <a:t> = None):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if </a:t>
            </a:r>
            <a:r>
              <a:rPr lang="en-US" sz="2400" dirty="0" err="1" smtClean="0">
                <a:latin typeface="Times New Roman"/>
                <a:cs typeface="Times New Roman"/>
              </a:rPr>
              <a:t>request.method</a:t>
            </a:r>
            <a:r>
              <a:rPr lang="en-US" sz="2400" dirty="0" smtClean="0">
                <a:latin typeface="Times New Roman"/>
                <a:cs typeface="Times New Roman"/>
              </a:rPr>
              <a:t> == "POST":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data = </a:t>
            </a:r>
            <a:r>
              <a:rPr lang="en-US" sz="2400" dirty="0" err="1" smtClean="0">
                <a:latin typeface="Times New Roman"/>
                <a:cs typeface="Times New Roman"/>
              </a:rPr>
              <a:t>request.POST.copy</a:t>
            </a:r>
            <a:r>
              <a:rPr lang="en-US" sz="2400" dirty="0" smtClean="0">
                <a:latin typeface="Times New Roman"/>
                <a:cs typeface="Times New Roman"/>
              </a:rPr>
              <a:t>()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form = </a:t>
            </a:r>
            <a:r>
              <a:rPr lang="en-US" sz="2400" dirty="0" err="1" smtClean="0">
                <a:latin typeface="Times New Roman"/>
                <a:cs typeface="Times New Roman"/>
              </a:rPr>
              <a:t>UploadForm(data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request.FILES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if </a:t>
            </a:r>
            <a:r>
              <a:rPr lang="en-US" sz="2400" dirty="0" err="1" smtClean="0">
                <a:latin typeface="Times New Roman"/>
                <a:cs typeface="Times New Roman"/>
              </a:rPr>
              <a:t>form.is_valid</a:t>
            </a:r>
            <a:r>
              <a:rPr lang="en-US" sz="2400" dirty="0" smtClean="0">
                <a:latin typeface="Times New Roman"/>
                <a:cs typeface="Times New Roman"/>
              </a:rPr>
              <a:t>():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</a:t>
            </a:r>
            <a:r>
              <a:rPr lang="en-US" sz="2400" dirty="0" err="1" smtClean="0">
                <a:latin typeface="Times New Roman"/>
                <a:cs typeface="Times New Roman"/>
              </a:rPr>
              <a:t>form.save(request.FILES['</a:t>
            </a:r>
            <a:r>
              <a:rPr lang="en-US" sz="2400" dirty="0" err="1" smtClean="0">
                <a:latin typeface="Times New Roman"/>
                <a:cs typeface="Times New Roman"/>
              </a:rPr>
              <a:t>xls</a:t>
            </a:r>
            <a:r>
              <a:rPr lang="en-US" sz="2400" dirty="0" smtClean="0">
                <a:latin typeface="Times New Roman"/>
                <a:cs typeface="Times New Roman"/>
              </a:rPr>
              <a:t>’], </a:t>
            </a:r>
            <a:r>
              <a:rPr lang="en-US" sz="2400" dirty="0" err="1" smtClean="0">
                <a:latin typeface="Times New Roman"/>
                <a:cs typeface="Times New Roman"/>
              </a:rPr>
              <a:t>request.user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return </a:t>
            </a:r>
            <a:r>
              <a:rPr lang="en-US" sz="2400" dirty="0" err="1" smtClean="0">
                <a:latin typeface="Times New Roman"/>
                <a:cs typeface="Times New Roman"/>
              </a:rPr>
              <a:t>HttpResponseRedirect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                 '</a:t>
            </a:r>
            <a:r>
              <a:rPr lang="en-US" sz="2400" dirty="0" smtClean="0">
                <a:latin typeface="Times New Roman"/>
                <a:cs typeface="Times New Roman"/>
              </a:rPr>
              <a:t>/</a:t>
            </a:r>
            <a:r>
              <a:rPr lang="en-US" sz="2400" dirty="0" smtClean="0">
                <a:latin typeface="Times New Roman"/>
                <a:cs typeface="Times New Roman"/>
              </a:rPr>
              <a:t>admin</a:t>
            </a:r>
            <a:r>
              <a:rPr lang="en-US" sz="2400" dirty="0" smtClean="0">
                <a:latin typeface="Times New Roman"/>
                <a:cs typeface="Times New Roman"/>
              </a:rPr>
              <a:t>/</a:t>
            </a:r>
            <a:r>
              <a:rPr lang="en-US" sz="2400" dirty="0" err="1" smtClean="0">
                <a:latin typeface="Times New Roman"/>
                <a:cs typeface="Times New Roman"/>
              </a:rPr>
              <a:t>location_upload</a:t>
            </a:r>
            <a:r>
              <a:rPr lang="en-US" sz="2400" dirty="0" err="1" smtClean="0">
                <a:latin typeface="Times New Roman"/>
                <a:cs typeface="Times New Roman"/>
              </a:rPr>
              <a:t>/%s</a:t>
            </a:r>
            <a:r>
              <a:rPr lang="en-US" sz="2400" dirty="0" smtClean="0">
                <a:latin typeface="Times New Roman"/>
                <a:cs typeface="Times New Roman"/>
              </a:rPr>
              <a:t>' % </a:t>
            </a:r>
            <a:r>
              <a:rPr lang="en-US" sz="2400" dirty="0" err="1" smtClean="0">
                <a:latin typeface="Times New Roman"/>
                <a:cs typeface="Times New Roman"/>
              </a:rPr>
              <a:t>form.uuid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else: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form = </a:t>
            </a:r>
            <a:r>
              <a:rPr lang="en-US" sz="2400" dirty="0" err="1" smtClean="0">
                <a:latin typeface="Times New Roman"/>
                <a:cs typeface="Times New Roman"/>
              </a:rPr>
              <a:t>UploadForm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ctx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dirty="0" err="1" smtClean="0">
                <a:latin typeface="Times New Roman"/>
                <a:cs typeface="Times New Roman"/>
              </a:rPr>
              <a:t>RequestContext(request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atin typeface="Times New Roman"/>
                <a:cs typeface="Times New Roman"/>
              </a:rPr>
              <a:t>{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         '</a:t>
            </a:r>
            <a:r>
              <a:rPr lang="en-US" sz="2400" dirty="0" smtClean="0">
                <a:latin typeface="Times New Roman"/>
                <a:cs typeface="Times New Roman"/>
              </a:rPr>
              <a:t>form' : </a:t>
            </a:r>
            <a:r>
              <a:rPr lang="en-US" sz="2400" dirty="0" smtClean="0">
                <a:latin typeface="Times New Roman"/>
                <a:cs typeface="Times New Roman"/>
              </a:rPr>
              <a:t>form}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return </a:t>
            </a:r>
            <a:r>
              <a:rPr lang="en-US" sz="2400" dirty="0" err="1" smtClean="0">
                <a:latin typeface="Times New Roman"/>
                <a:cs typeface="Times New Roman"/>
              </a:rPr>
              <a:t>render_to_response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         '</a:t>
            </a:r>
            <a:r>
              <a:rPr lang="en-US" sz="2400" dirty="0" smtClean="0">
                <a:latin typeface="Times New Roman"/>
                <a:cs typeface="Times New Roman"/>
              </a:rPr>
              <a:t>locations/</a:t>
            </a:r>
            <a:r>
              <a:rPr lang="en-US" sz="2400" dirty="0" err="1" smtClean="0">
                <a:latin typeface="Times New Roman"/>
                <a:cs typeface="Times New Roman"/>
              </a:rPr>
              <a:t>admin_upload.html</a:t>
            </a:r>
            <a:r>
              <a:rPr lang="en-US" sz="2400" dirty="0" smtClean="0">
                <a:latin typeface="Times New Roman"/>
                <a:cs typeface="Times New Roman"/>
              </a:rPr>
              <a:t>', </a:t>
            </a:r>
            <a:r>
              <a:rPr lang="en-US" sz="2400" dirty="0" err="1" smtClean="0">
                <a:latin typeface="Times New Roman"/>
                <a:cs typeface="Times New Roman"/>
              </a:rPr>
              <a:t>ctx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</a:t>
            </a:r>
            <a:r>
              <a:rPr lang="en-US" sz="4800" dirty="0" smtClean="0"/>
              <a:t> View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class </a:t>
            </a:r>
            <a:r>
              <a:rPr lang="en-US" sz="2400" dirty="0" err="1" smtClean="0">
                <a:latin typeface="Times New Roman"/>
                <a:cs typeface="Times New Roman"/>
              </a:rPr>
              <a:t>UploadForm(forms.Form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xls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dirty="0" err="1" smtClean="0">
                <a:latin typeface="Times New Roman"/>
                <a:cs typeface="Times New Roman"/>
              </a:rPr>
              <a:t>forms.FileField(label</a:t>
            </a:r>
            <a:r>
              <a:rPr lang="en-US" sz="2400" dirty="0" smtClean="0">
                <a:latin typeface="Times New Roman"/>
                <a:cs typeface="Times New Roman"/>
              </a:rPr>
              <a:t>="Excel File", required=True)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def </a:t>
            </a:r>
            <a:r>
              <a:rPr lang="en-US" sz="2400" dirty="0" err="1" smtClean="0">
                <a:latin typeface="Times New Roman"/>
                <a:cs typeface="Times New Roman"/>
              </a:rPr>
              <a:t>save(self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infile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latin typeface="Times New Roman"/>
                <a:cs typeface="Times New Roman"/>
              </a:rPr>
              <a:t>user):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outfile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dirty="0" err="1" smtClean="0">
                <a:latin typeface="Times New Roman"/>
                <a:cs typeface="Times New Roman"/>
              </a:rPr>
              <a:t>tempfile.NamedTemporaryFile(suffix</a:t>
            </a:r>
            <a:r>
              <a:rPr lang="en-US" sz="2400" dirty="0" smtClean="0">
                <a:latin typeface="Times New Roman"/>
                <a:cs typeface="Times New Roman"/>
              </a:rPr>
              <a:t>='.</a:t>
            </a:r>
            <a:r>
              <a:rPr lang="en-US" sz="2400" dirty="0" err="1" smtClean="0">
                <a:latin typeface="Times New Roman"/>
                <a:cs typeface="Times New Roman"/>
              </a:rPr>
              <a:t>xls</a:t>
            </a:r>
            <a:r>
              <a:rPr lang="en-US" sz="2400" dirty="0" smtClean="0">
                <a:latin typeface="Times New Roman"/>
                <a:cs typeface="Times New Roman"/>
              </a:rPr>
              <a:t>')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for chunk in </a:t>
            </a:r>
            <a:r>
              <a:rPr lang="en-US" sz="2400" dirty="0" err="1" smtClean="0">
                <a:latin typeface="Times New Roman"/>
                <a:cs typeface="Times New Roman"/>
              </a:rPr>
              <a:t>infile.chunks</a:t>
            </a:r>
            <a:r>
              <a:rPr lang="en-US" sz="2400" dirty="0" smtClean="0">
                <a:latin typeface="Times New Roman"/>
                <a:cs typeface="Times New Roman"/>
              </a:rPr>
              <a:t>():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</a:t>
            </a:r>
            <a:r>
              <a:rPr lang="en-US" sz="2400" dirty="0" err="1" smtClean="0">
                <a:latin typeface="Times New Roman"/>
                <a:cs typeface="Times New Roman"/>
              </a:rPr>
              <a:t>outfile.write(chunk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outfile.flush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self.excelfile</a:t>
            </a:r>
            <a:r>
              <a:rPr lang="en-US" sz="2400" dirty="0" smtClean="0">
                <a:latin typeface="Times New Roman"/>
                <a:cs typeface="Times New Roman"/>
              </a:rPr>
              <a:t>=</a:t>
            </a:r>
            <a:r>
              <a:rPr lang="en-US" sz="2400" dirty="0" err="1" smtClean="0">
                <a:latin typeface="Times New Roman"/>
                <a:cs typeface="Times New Roman"/>
              </a:rPr>
              <a:t>outfile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form_postsave</a:t>
            </a:r>
            <a:r>
              <a:rPr lang="en-US" sz="2400" dirty="0" err="1" smtClean="0">
                <a:latin typeface="Times New Roman"/>
                <a:cs typeface="Times New Roman"/>
              </a:rPr>
              <a:t>.send(self</a:t>
            </a:r>
            <a:r>
              <a:rPr lang="en-US" sz="2400" dirty="0" smtClean="0">
                <a:latin typeface="Times New Roman"/>
                <a:cs typeface="Times New Roman"/>
              </a:rPr>
              <a:t>, form=self)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return </a:t>
            </a:r>
            <a:r>
              <a:rPr lang="en-US" sz="2400" dirty="0" smtClean="0">
                <a:latin typeface="Times New Roman"/>
                <a:cs typeface="Times New Roman"/>
              </a:rPr>
              <a:t>True</a:t>
            </a: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</a:t>
            </a:r>
            <a:r>
              <a:rPr lang="en-US" sz="4800" dirty="0" smtClean="0"/>
              <a:t> Form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process_excel_listener(sender</a:t>
            </a:r>
            <a:r>
              <a:rPr lang="en-US" sz="2400" dirty="0" smtClean="0">
                <a:latin typeface="Times New Roman"/>
                <a:cs typeface="Times New Roman"/>
              </a:rPr>
              <a:t>, form=None,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parsed = </a:t>
            </a:r>
            <a:r>
              <a:rPr lang="en-US" sz="2400" dirty="0" err="1" smtClean="0">
                <a:latin typeface="Times New Roman"/>
                <a:cs typeface="Times New Roman"/>
              </a:rPr>
              <a:t>pyExcelerator.parse_xls(form.excelfile.name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# do something with the parsed </a:t>
            </a:r>
            <a:r>
              <a:rPr lang="en-US" sz="2400" dirty="0" smtClean="0">
                <a:latin typeface="Times New Roman"/>
                <a:cs typeface="Times New Roman"/>
              </a:rPr>
              <a:t>data – it won’t block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</a:p>
          <a:p>
            <a:r>
              <a:rPr lang="en-US" sz="2400" dirty="0" err="1" smtClean="0">
                <a:latin typeface="Times New Roman"/>
                <a:cs typeface="Times New Roman"/>
              </a:rPr>
              <a:t>processExcelListener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dirty="0" err="1" smtClean="0">
                <a:latin typeface="Times New Roman"/>
                <a:cs typeface="Times New Roman"/>
              </a:rPr>
              <a:t>AsynchronousListener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process_excel_listener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start_listening</a:t>
            </a:r>
            <a:r>
              <a:rPr lang="en-US" sz="2400" dirty="0" smtClean="0">
                <a:latin typeface="Times New Roman"/>
                <a:cs typeface="Times New Roman"/>
              </a:rPr>
              <a:t>():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form_postsave.connect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processExcelListener.</a:t>
            </a:r>
            <a:r>
              <a:rPr lang="en-US" sz="2400" dirty="0" err="1" smtClean="0">
                <a:latin typeface="Times New Roman"/>
                <a:cs typeface="Times New Roman"/>
              </a:rPr>
              <a:t>listen</a:t>
            </a:r>
            <a:r>
              <a:rPr lang="en-US" sz="2400" dirty="0" smtClean="0">
                <a:latin typeface="Times New Roman"/>
                <a:cs typeface="Times New Roman"/>
              </a:rPr>
              <a:t>,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smtClean="0">
                <a:latin typeface="Times New Roman"/>
                <a:cs typeface="Times New Roman"/>
              </a:rPr>
              <a:t>sender=</a:t>
            </a:r>
            <a:r>
              <a:rPr lang="en-US" sz="2400" dirty="0" err="1" smtClean="0">
                <a:latin typeface="Times New Roman"/>
                <a:cs typeface="Times New Roman"/>
              </a:rPr>
              <a:t>UploadForm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</a:t>
            </a:r>
            <a:r>
              <a:rPr lang="en-US" sz="4800" dirty="0" smtClean="0"/>
              <a:t> Listener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Example 5:</a:t>
            </a:r>
            <a:br>
              <a:rPr lang="en-US" dirty="0" smtClean="0"/>
            </a:br>
            <a:r>
              <a:rPr lang="en-US" dirty="0" smtClean="0"/>
              <a:t>Forms</a:t>
            </a:r>
            <a:br>
              <a:rPr lang="en-US" dirty="0" smtClean="0"/>
            </a:br>
            <a:r>
              <a:rPr lang="en-US" dirty="0" smtClean="0"/>
              <a:t>(the long one)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Without surgery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m_excell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72" y="0"/>
            <a:ext cx="606965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form_example(request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data = {}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if </a:t>
            </a:r>
            <a:r>
              <a:rPr lang="en-US" sz="2400" dirty="0" err="1" smtClean="0">
                <a:latin typeface="Times New Roman"/>
                <a:cs typeface="Times New Roman"/>
              </a:rPr>
              <a:t>request.method</a:t>
            </a:r>
            <a:r>
              <a:rPr lang="en-US" sz="2400" dirty="0" smtClean="0">
                <a:latin typeface="Times New Roman"/>
                <a:cs typeface="Times New Roman"/>
              </a:rPr>
              <a:t> == "POST":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form = </a:t>
            </a:r>
            <a:r>
              <a:rPr lang="en-US" sz="2400" dirty="0" err="1" smtClean="0">
                <a:latin typeface="Times New Roman"/>
                <a:cs typeface="Times New Roman"/>
              </a:rPr>
              <a:t>forms.ExampleForm(request.POST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if </a:t>
            </a:r>
            <a:r>
              <a:rPr lang="en-US" sz="2400" dirty="0" err="1" smtClean="0">
                <a:latin typeface="Times New Roman"/>
                <a:cs typeface="Times New Roman"/>
              </a:rPr>
              <a:t>form.is_valid</a:t>
            </a:r>
            <a:r>
              <a:rPr lang="en-US" sz="2400" dirty="0" smtClean="0">
                <a:latin typeface="Times New Roman"/>
                <a:cs typeface="Times New Roman"/>
              </a:rPr>
              <a:t>():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data = </a:t>
            </a:r>
            <a:r>
              <a:rPr lang="en-US" sz="2400" dirty="0" err="1" smtClean="0">
                <a:latin typeface="Times New Roman"/>
                <a:cs typeface="Times New Roman"/>
              </a:rPr>
              <a:t>form.save</a:t>
            </a:r>
            <a:r>
              <a:rPr lang="en-US" sz="2400" dirty="0" smtClean="0">
                <a:latin typeface="Times New Roman"/>
                <a:cs typeface="Times New Roman"/>
              </a:rPr>
              <a:t>()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else: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form = </a:t>
            </a:r>
            <a:r>
              <a:rPr lang="en-US" sz="2400" dirty="0" err="1" smtClean="0">
                <a:latin typeface="Times New Roman"/>
                <a:cs typeface="Times New Roman"/>
              </a:rPr>
              <a:t>forms.ExampleForm</a:t>
            </a:r>
            <a:r>
              <a:rPr lang="en-US" sz="2400" dirty="0" smtClean="0">
                <a:latin typeface="Times New Roman"/>
                <a:cs typeface="Times New Roman"/>
              </a:rPr>
              <a:t>()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ctx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dirty="0" err="1" smtClean="0">
                <a:latin typeface="Times New Roman"/>
                <a:cs typeface="Times New Roman"/>
              </a:rPr>
              <a:t>RequestContext(request</a:t>
            </a:r>
            <a:r>
              <a:rPr lang="en-US" sz="2400" dirty="0" smtClean="0">
                <a:latin typeface="Times New Roman"/>
                <a:cs typeface="Times New Roman"/>
              </a:rPr>
              <a:t>, {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'form' : form,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'</a:t>
            </a:r>
            <a:r>
              <a:rPr lang="en-US" sz="2400" dirty="0" err="1" smtClean="0">
                <a:latin typeface="Times New Roman"/>
                <a:cs typeface="Times New Roman"/>
              </a:rPr>
              <a:t>formdata</a:t>
            </a:r>
            <a:r>
              <a:rPr lang="en-US" sz="2400" dirty="0" smtClean="0">
                <a:latin typeface="Times New Roman"/>
                <a:cs typeface="Times New Roman"/>
              </a:rPr>
              <a:t>' : </a:t>
            </a:r>
            <a:r>
              <a:rPr lang="en-US" sz="2400" dirty="0" smtClean="0">
                <a:latin typeface="Times New Roman"/>
                <a:cs typeface="Times New Roman"/>
              </a:rPr>
              <a:t>data </a:t>
            </a:r>
            <a:r>
              <a:rPr lang="en-US" sz="2400" dirty="0" smtClean="0">
                <a:latin typeface="Times New Roman"/>
                <a:cs typeface="Times New Roman"/>
              </a:rPr>
              <a:t>})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return </a:t>
            </a:r>
            <a:r>
              <a:rPr lang="en-US" sz="2400" dirty="0" err="1" smtClean="0">
                <a:latin typeface="Times New Roman"/>
                <a:cs typeface="Times New Roman"/>
              </a:rPr>
              <a:t>render_to_response</a:t>
            </a:r>
            <a:r>
              <a:rPr lang="en-US" sz="2400" dirty="0" err="1" smtClean="0">
                <a:latin typeface="Times New Roman"/>
                <a:cs typeface="Times New Roman"/>
              </a:rPr>
              <a:t>(‘form_example</a:t>
            </a:r>
            <a:r>
              <a:rPr lang="en-US" sz="2400" dirty="0" err="1" smtClean="0">
                <a:latin typeface="Times New Roman"/>
                <a:cs typeface="Times New Roman"/>
              </a:rPr>
              <a:t>.html</a:t>
            </a:r>
            <a:r>
              <a:rPr lang="en-US" sz="2400" dirty="0" smtClean="0">
                <a:latin typeface="Times New Roman"/>
                <a:cs typeface="Times New Roman"/>
              </a:rPr>
              <a:t>', </a:t>
            </a:r>
            <a:r>
              <a:rPr lang="en-US" sz="2400" dirty="0" err="1" smtClean="0">
                <a:latin typeface="Times New Roman"/>
                <a:cs typeface="Times New Roman"/>
              </a:rPr>
              <a:t>ctx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View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class </a:t>
            </a:r>
            <a:r>
              <a:rPr lang="en-US" sz="2400" dirty="0" err="1" smtClean="0">
                <a:latin typeface="Times New Roman"/>
                <a:cs typeface="Times New Roman"/>
              </a:rPr>
              <a:t>ExampleForm(forms.Form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name = </a:t>
            </a:r>
            <a:r>
              <a:rPr lang="en-US" sz="2400" dirty="0" err="1" smtClean="0">
                <a:latin typeface="Times New Roman"/>
                <a:cs typeface="Times New Roman"/>
              </a:rPr>
              <a:t>forms.CharField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max_length</a:t>
            </a:r>
            <a:r>
              <a:rPr lang="en-US" sz="2400" dirty="0" smtClean="0">
                <a:latin typeface="Times New Roman"/>
                <a:cs typeface="Times New Roman"/>
              </a:rPr>
              <a:t>=30, label='Name', required=True)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def __</a:t>
            </a:r>
            <a:r>
              <a:rPr lang="en-US" sz="2400" dirty="0" err="1" smtClean="0">
                <a:latin typeface="Times New Roman"/>
                <a:cs typeface="Times New Roman"/>
              </a:rPr>
              <a:t>init__(self</a:t>
            </a:r>
            <a:r>
              <a:rPr lang="en-US" sz="2400" dirty="0" smtClean="0">
                <a:latin typeface="Times New Roman"/>
                <a:cs typeface="Times New Roman"/>
              </a:rPr>
              <a:t>, *</a:t>
            </a:r>
            <a:r>
              <a:rPr lang="en-US" sz="2400" dirty="0" err="1" smtClean="0">
                <a:latin typeface="Times New Roman"/>
                <a:cs typeface="Times New Roman"/>
              </a:rPr>
              <a:t>args</a:t>
            </a:r>
            <a:r>
              <a:rPr lang="en-US" sz="2400" dirty="0" smtClean="0">
                <a:latin typeface="Times New Roman"/>
                <a:cs typeface="Times New Roman"/>
              </a:rPr>
              <a:t>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initial = </a:t>
            </a:r>
            <a:r>
              <a:rPr lang="en-US" sz="2400" dirty="0" err="1" smtClean="0">
                <a:latin typeface="Times New Roman"/>
                <a:cs typeface="Times New Roman"/>
              </a:rPr>
              <a:t>kwargs.get('initial</a:t>
            </a:r>
            <a:r>
              <a:rPr lang="en-US" sz="2400" dirty="0" smtClean="0">
                <a:latin typeface="Times New Roman"/>
                <a:cs typeface="Times New Roman"/>
              </a:rPr>
              <a:t>', {})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form_initialdata.send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</a:t>
            </a:r>
            <a:r>
              <a:rPr lang="en-US" sz="2400" dirty="0" err="1" smtClean="0">
                <a:latin typeface="Times New Roman"/>
                <a:cs typeface="Times New Roman"/>
              </a:rPr>
              <a:t>ExampleForm</a:t>
            </a:r>
            <a:r>
              <a:rPr lang="en-US" sz="2400" dirty="0" smtClean="0">
                <a:latin typeface="Times New Roman"/>
                <a:cs typeface="Times New Roman"/>
              </a:rPr>
              <a:t>, form=self, initial=initial)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kwargs['initial</a:t>
            </a:r>
            <a:r>
              <a:rPr lang="en-US" sz="2400" dirty="0" smtClean="0">
                <a:latin typeface="Times New Roman"/>
                <a:cs typeface="Times New Roman"/>
              </a:rPr>
              <a:t>'] = initial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super(ExampleForm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self).__init</a:t>
            </a:r>
            <a:r>
              <a:rPr lang="en-US" sz="2400" dirty="0" smtClean="0">
                <a:latin typeface="Times New Roman"/>
                <a:cs typeface="Times New Roman"/>
              </a:rPr>
              <a:t>__(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*</a:t>
            </a:r>
            <a:r>
              <a:rPr lang="en-US" sz="2400" dirty="0" err="1" smtClean="0">
                <a:latin typeface="Times New Roman"/>
                <a:cs typeface="Times New Roman"/>
              </a:rPr>
              <a:t>args</a:t>
            </a:r>
            <a:r>
              <a:rPr lang="en-US" sz="2400" dirty="0" smtClean="0">
                <a:latin typeface="Times New Roman"/>
                <a:cs typeface="Times New Roman"/>
              </a:rPr>
              <a:t>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signals.form_init.send(ExampleForm</a:t>
            </a:r>
            <a:r>
              <a:rPr lang="en-US" sz="2400" dirty="0" smtClean="0">
                <a:latin typeface="Times New Roman"/>
                <a:cs typeface="Times New Roman"/>
              </a:rPr>
              <a:t>, form=self)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Form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clean(self</a:t>
            </a:r>
            <a:r>
              <a:rPr lang="en-US" sz="2400" dirty="0" smtClean="0">
                <a:latin typeface="Times New Roman"/>
                <a:cs typeface="Times New Roman"/>
              </a:rPr>
              <a:t>, *</a:t>
            </a:r>
            <a:r>
              <a:rPr lang="en-US" sz="2400" dirty="0" err="1" smtClean="0">
                <a:latin typeface="Times New Roman"/>
                <a:cs typeface="Times New Roman"/>
              </a:rPr>
              <a:t>args</a:t>
            </a:r>
            <a:r>
              <a:rPr lang="en-US" sz="2400" dirty="0" smtClean="0">
                <a:latin typeface="Times New Roman"/>
                <a:cs typeface="Times New Roman"/>
              </a:rPr>
              <a:t>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super(ExampleForm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lang="en-US" sz="2400" dirty="0" err="1" smtClean="0">
                <a:latin typeface="Times New Roman"/>
                <a:cs typeface="Times New Roman"/>
              </a:rPr>
              <a:t>self).clean</a:t>
            </a:r>
            <a:r>
              <a:rPr lang="en-US" sz="2400" dirty="0" smtClean="0">
                <a:latin typeface="Times New Roman"/>
                <a:cs typeface="Times New Roman"/>
              </a:rPr>
              <a:t>(*</a:t>
            </a:r>
            <a:r>
              <a:rPr lang="en-US" sz="2400" dirty="0" err="1" smtClean="0">
                <a:latin typeface="Times New Roman"/>
                <a:cs typeface="Times New Roman"/>
              </a:rPr>
              <a:t>args</a:t>
            </a:r>
            <a:r>
              <a:rPr lang="en-US" sz="2400" dirty="0" smtClean="0">
                <a:latin typeface="Times New Roman"/>
                <a:cs typeface="Times New Roman"/>
              </a:rPr>
              <a:t>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form_validate.send(ExampleForm</a:t>
            </a:r>
            <a:r>
              <a:rPr lang="en-US" sz="2400" dirty="0" smtClean="0">
                <a:latin typeface="Times New Roman"/>
                <a:cs typeface="Times New Roman"/>
              </a:rPr>
              <a:t>, form=self)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return </a:t>
            </a:r>
            <a:r>
              <a:rPr lang="en-US" sz="2400" dirty="0" err="1" smtClean="0">
                <a:latin typeface="Times New Roman"/>
                <a:cs typeface="Times New Roman"/>
              </a:rPr>
              <a:t>self.cleaned_data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def </a:t>
            </a:r>
            <a:r>
              <a:rPr lang="en-US" sz="2400" dirty="0" err="1" smtClean="0">
                <a:latin typeface="Times New Roman"/>
                <a:cs typeface="Times New Roman"/>
              </a:rPr>
              <a:t>save(self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data = </a:t>
            </a:r>
            <a:r>
              <a:rPr lang="en-US" sz="2400" dirty="0" err="1" smtClean="0">
                <a:latin typeface="Times New Roman"/>
                <a:cs typeface="Times New Roman"/>
              </a:rPr>
              <a:t>self.cleaned_data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form_presave.send(ExampleForm</a:t>
            </a:r>
            <a:r>
              <a:rPr lang="en-US" sz="2400" dirty="0" smtClean="0">
                <a:latin typeface="Times New Roman"/>
                <a:cs typeface="Times New Roman"/>
              </a:rPr>
              <a:t>, form=self)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form_postsave.send(ExampleForm</a:t>
            </a:r>
            <a:r>
              <a:rPr lang="en-US" sz="2400" dirty="0" smtClean="0">
                <a:latin typeface="Times New Roman"/>
                <a:cs typeface="Times New Roman"/>
              </a:rPr>
              <a:t>, form=self)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return </a:t>
            </a:r>
            <a:r>
              <a:rPr lang="en-US" sz="2400" dirty="0" err="1" smtClean="0">
                <a:latin typeface="Times New Roman"/>
                <a:cs typeface="Times New Roman"/>
              </a:rPr>
              <a:t>self.cleaned_data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Form (pt 2)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Unmodified page</a:t>
            </a:r>
            <a:endParaRPr lang="en-US" sz="4800" dirty="0"/>
          </a:p>
        </p:txBody>
      </p:sp>
      <p:pic>
        <p:nvPicPr>
          <p:cNvPr id="4" name="Picture 3" descr="form_presig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7800"/>
            <a:ext cx="5105400" cy="4301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form_initialdata_listener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sender, form=None, initial={},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initial</a:t>
            </a:r>
            <a:r>
              <a:rPr lang="en-US" sz="2400" dirty="0" err="1" smtClean="0">
                <a:latin typeface="Times New Roman"/>
                <a:cs typeface="Times New Roman"/>
              </a:rPr>
              <a:t>['email</a:t>
            </a:r>
            <a:r>
              <a:rPr lang="en-US" sz="2400" dirty="0" smtClean="0">
                <a:latin typeface="Times New Roman"/>
                <a:cs typeface="Times New Roman"/>
              </a:rPr>
              <a:t>'] = "</a:t>
            </a:r>
            <a:r>
              <a:rPr lang="en-US" sz="2400" dirty="0" err="1" smtClean="0">
                <a:latin typeface="Times New Roman"/>
                <a:cs typeface="Times New Roman"/>
              </a:rPr>
              <a:t>a@example.com</a:t>
            </a:r>
            <a:r>
              <a:rPr lang="en-US" sz="2400" dirty="0" smtClean="0">
                <a:latin typeface="Times New Roman"/>
                <a:cs typeface="Times New Roman"/>
              </a:rPr>
              <a:t>"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initial['name</a:t>
            </a:r>
            <a:r>
              <a:rPr lang="en-US" sz="2400" dirty="0" smtClean="0">
                <a:latin typeface="Times New Roman"/>
                <a:cs typeface="Times New Roman"/>
              </a:rPr>
              <a:t>'] = 'test'</a:t>
            </a:r>
          </a:p>
          <a:p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form_init_listener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sender, form=None,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</a:t>
            </a:r>
            <a:r>
              <a:rPr lang="en-US" sz="2400" dirty="0" err="1" smtClean="0">
                <a:latin typeface="Times New Roman"/>
                <a:cs typeface="Times New Roman"/>
              </a:rPr>
              <a:t>form</a:t>
            </a:r>
            <a:r>
              <a:rPr lang="en-US" sz="2400" dirty="0" err="1" smtClean="0">
                <a:latin typeface="Times New Roman"/>
                <a:cs typeface="Times New Roman"/>
              </a:rPr>
              <a:t>.fields['email</a:t>
            </a:r>
            <a:r>
              <a:rPr lang="en-US" sz="2400" dirty="0" smtClean="0">
                <a:latin typeface="Times New Roman"/>
                <a:cs typeface="Times New Roman"/>
              </a:rPr>
              <a:t>'] = </a:t>
            </a:r>
            <a:r>
              <a:rPr lang="en-US" sz="2400" dirty="0" err="1" smtClean="0">
                <a:latin typeface="Times New Roman"/>
                <a:cs typeface="Times New Roman"/>
              </a:rPr>
              <a:t>forms.EmailField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'Email', required=True)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Listeners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371600"/>
            <a:ext cx="7467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def </a:t>
            </a:r>
            <a:r>
              <a:rPr lang="en-US" sz="2400" dirty="0" err="1" smtClean="0">
                <a:latin typeface="Times New Roman"/>
                <a:cs typeface="Times New Roman"/>
              </a:rPr>
              <a:t>form_validate_listener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sender, form=None, **</a:t>
            </a:r>
            <a:r>
              <a:rPr lang="en-US" sz="2400" dirty="0" err="1" smtClean="0">
                <a:latin typeface="Times New Roman"/>
                <a:cs typeface="Times New Roman"/>
              </a:rPr>
              <a:t>kwargs</a:t>
            </a:r>
            <a:r>
              <a:rPr lang="en-US" sz="2400" dirty="0" smtClean="0">
                <a:latin typeface="Times New Roman"/>
                <a:cs typeface="Times New Roman"/>
              </a:rPr>
              <a:t>):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"""Do custom validation on form"""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data = </a:t>
            </a:r>
            <a:r>
              <a:rPr lang="en-US" sz="2400" dirty="0" err="1" smtClean="0">
                <a:latin typeface="Times New Roman"/>
                <a:cs typeface="Times New Roman"/>
              </a:rPr>
              <a:t>form.cleaned_data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email = </a:t>
            </a:r>
            <a:r>
              <a:rPr lang="en-US" sz="2400" dirty="0" err="1" smtClean="0">
                <a:latin typeface="Times New Roman"/>
                <a:cs typeface="Times New Roman"/>
              </a:rPr>
              <a:t>data.get('email</a:t>
            </a:r>
            <a:r>
              <a:rPr lang="en-US" sz="2400" dirty="0" smtClean="0">
                <a:latin typeface="Times New Roman"/>
                <a:cs typeface="Times New Roman"/>
              </a:rPr>
              <a:t>', None)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if email != '</a:t>
            </a:r>
            <a:r>
              <a:rPr lang="en-US" sz="2400" dirty="0" err="1" smtClean="0">
                <a:latin typeface="Times New Roman"/>
                <a:cs typeface="Times New Roman"/>
              </a:rPr>
              <a:t>test@example.com</a:t>
            </a:r>
            <a:r>
              <a:rPr lang="en-US" sz="2400" dirty="0" smtClean="0">
                <a:latin typeface="Times New Roman"/>
                <a:cs typeface="Times New Roman"/>
              </a:rPr>
              <a:t>':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errors = </a:t>
            </a:r>
            <a:r>
              <a:rPr lang="en-US" sz="2400" dirty="0" err="1" smtClean="0">
                <a:latin typeface="Times New Roman"/>
                <a:cs typeface="Times New Roman"/>
              </a:rPr>
              <a:t>form.errors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Times New Roman"/>
                <a:cs typeface="Times New Roman"/>
              </a:rPr>
              <a:t>        if 'email' not in errors: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</a:t>
            </a:r>
            <a:r>
              <a:rPr lang="en-US" sz="2400" dirty="0" err="1" smtClean="0">
                <a:latin typeface="Times New Roman"/>
                <a:cs typeface="Times New Roman"/>
              </a:rPr>
              <a:t>errors['email</a:t>
            </a:r>
            <a:r>
              <a:rPr lang="en-US" sz="2400" dirty="0" smtClean="0">
                <a:latin typeface="Times New Roman"/>
                <a:cs typeface="Times New Roman"/>
              </a:rPr>
              <a:t>'] = []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</a:t>
            </a:r>
            <a:r>
              <a:rPr lang="en-US" sz="2400" dirty="0" err="1" smtClean="0">
                <a:latin typeface="Times New Roman"/>
                <a:cs typeface="Times New Roman"/>
              </a:rPr>
              <a:t>errors['email'].append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'Email must be "</a:t>
            </a:r>
            <a:r>
              <a:rPr lang="en-US" sz="2400" dirty="0" err="1" smtClean="0">
                <a:latin typeface="Times New Roman"/>
                <a:cs typeface="Times New Roman"/>
              </a:rPr>
              <a:t>test@example.com</a:t>
            </a:r>
            <a:r>
              <a:rPr lang="en-US" sz="2400" dirty="0" smtClean="0">
                <a:latin typeface="Times New Roman"/>
                <a:cs typeface="Times New Roman"/>
              </a:rPr>
              <a:t>"')</a:t>
            </a:r>
            <a:endParaRPr lang="en-US" sz="2400" dirty="0" smtClean="0">
              <a:latin typeface="Times New Roman"/>
              <a:cs typeface="Times New Roman"/>
            </a:endParaRPr>
          </a:p>
          <a:p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The Listeners (pt2)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Modified page</a:t>
            </a:r>
            <a:endParaRPr lang="en-US" sz="4800" dirty="0"/>
          </a:p>
        </p:txBody>
      </p:sp>
      <p:pic>
        <p:nvPicPr>
          <p:cNvPr id="4" name="Picture 3" descr="form_postsig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4492226" cy="4815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220414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Validation page</a:t>
            </a:r>
            <a:endParaRPr lang="en-US" sz="4800" dirty="0"/>
          </a:p>
        </p:txBody>
      </p:sp>
      <p:pic>
        <p:nvPicPr>
          <p:cNvPr id="6" name="Picture 5" descr="form_vali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257800" cy="416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 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Pony/Unicorn: Bruce Kroeze (pony property of Mia Kroeze)</a:t>
            </a:r>
          </a:p>
          <a:p>
            <a:r>
              <a:rPr lang="en-US" dirty="0" smtClean="0"/>
              <a:t>Gnome: Bruce Kroeze</a:t>
            </a:r>
          </a:p>
          <a:p>
            <a:r>
              <a:rPr lang="en-US" dirty="0" smtClean="0"/>
              <a:t>Fork: </a:t>
            </a:r>
            <a:r>
              <a:rPr lang="en-US" dirty="0" err="1" smtClean="0"/>
              <a:t>Foxuman</a:t>
            </a:r>
            <a:r>
              <a:rPr lang="en-US" dirty="0" smtClean="0"/>
              <a:t> (</a:t>
            </a:r>
            <a:r>
              <a:rPr lang="en-US" dirty="0" err="1" smtClean="0"/>
              <a:t>sxc.hu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Monkey: Lies </a:t>
            </a:r>
            <a:r>
              <a:rPr lang="en-US" dirty="0" err="1" smtClean="0"/>
              <a:t>Meirlaen</a:t>
            </a:r>
            <a:endParaRPr lang="en-US" dirty="0" smtClean="0"/>
          </a:p>
          <a:p>
            <a:r>
              <a:rPr lang="en-US" dirty="0" smtClean="0"/>
              <a:t>Air horns: </a:t>
            </a:r>
            <a:r>
              <a:rPr lang="en-US" dirty="0" err="1" smtClean="0"/>
              <a:t>Adrezej</a:t>
            </a:r>
            <a:r>
              <a:rPr lang="en-US" dirty="0" smtClean="0"/>
              <a:t> </a:t>
            </a:r>
            <a:r>
              <a:rPr lang="en-US" dirty="0" err="1" smtClean="0"/>
              <a:t>Pobiedzinski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Or magic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 Credits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Pirate Ship: Crystal </a:t>
            </a:r>
            <a:r>
              <a:rPr lang="en-US" dirty="0" err="1" smtClean="0"/>
              <a:t>Woroniuk</a:t>
            </a:r>
            <a:endParaRPr lang="en-US" dirty="0" smtClean="0"/>
          </a:p>
          <a:p>
            <a:r>
              <a:rPr lang="en-US" dirty="0" smtClean="0"/>
              <a:t>Telescope: Orlando Pinto</a:t>
            </a:r>
          </a:p>
          <a:p>
            <a:r>
              <a:rPr lang="en-US" dirty="0" smtClean="0"/>
              <a:t>Dominoes: Elvis Santana</a:t>
            </a:r>
          </a:p>
          <a:p>
            <a:r>
              <a:rPr lang="en-US" dirty="0" smtClean="0"/>
              <a:t>San Miguel Panorama: Bruce Kroeze</a:t>
            </a:r>
          </a:p>
          <a:p>
            <a:r>
              <a:rPr lang="en-US" dirty="0" smtClean="0"/>
              <a:t>Birds on wire: Jake P (</a:t>
            </a:r>
            <a:r>
              <a:rPr lang="en-US" dirty="0" err="1" smtClean="0"/>
              <a:t>sxc.hu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Feedback Form, “Excellent”: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Gwarek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 Ahoy: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http://gosatchmo.com/apps/django-signals-ahoy</a:t>
            </a:r>
            <a:endParaRPr lang="en-US" dirty="0" smtClean="0"/>
          </a:p>
          <a:p>
            <a:r>
              <a:rPr lang="en-US" dirty="0" smtClean="0"/>
              <a:t>This presentation: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http://ecomsmith.com/2009/speaking-at-djangocon-2009/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n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6790764"/>
          </a:xfrm>
        </p:spPr>
        <p:txBody>
          <a:bodyPr/>
          <a:lstStyle/>
          <a:p>
            <a:r>
              <a:rPr lang="en-US" dirty="0" smtClean="0"/>
              <a:t>A real world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2849</TotalTime>
  <Words>1735</Words>
  <Application>Microsoft Macintosh PowerPoint</Application>
  <PresentationFormat>On-screen Show (4:3)</PresentationFormat>
  <Paragraphs>241</Paragraphs>
  <Slides>71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Folio</vt:lpstr>
      <vt:lpstr>Custom Signals for Uncoupled Design</vt:lpstr>
      <vt:lpstr>I’m going to show you how to get from this </vt:lpstr>
      <vt:lpstr>Slide 3</vt:lpstr>
      <vt:lpstr>To this</vt:lpstr>
      <vt:lpstr>Slide 5</vt:lpstr>
      <vt:lpstr>Without surgery</vt:lpstr>
      <vt:lpstr>Or magic</vt:lpstr>
      <vt:lpstr>Slide 8</vt:lpstr>
      <vt:lpstr>A real world example</vt:lpstr>
      <vt:lpstr>(too boring)</vt:lpstr>
      <vt:lpstr>A contrived example</vt:lpstr>
      <vt:lpstr>Might look like</vt:lpstr>
      <vt:lpstr>Slide 13</vt:lpstr>
      <vt:lpstr>Adding form flexibility</vt:lpstr>
      <vt:lpstr>The Unicorn App</vt:lpstr>
      <vt:lpstr>Linking them</vt:lpstr>
      <vt:lpstr>Might look like</vt:lpstr>
      <vt:lpstr>Slide 18</vt:lpstr>
      <vt:lpstr>Promise kept!</vt:lpstr>
      <vt:lpstr>The Challenge</vt:lpstr>
      <vt:lpstr>Ideal Situation</vt:lpstr>
      <vt:lpstr>Slide 22</vt:lpstr>
      <vt:lpstr>Slide 23</vt:lpstr>
      <vt:lpstr>Slide 24</vt:lpstr>
      <vt:lpstr>Slide 25</vt:lpstr>
      <vt:lpstr>Custom Signals are a big part of the answer</vt:lpstr>
      <vt:lpstr>Best Practices</vt:lpstr>
      <vt:lpstr>File Names</vt:lpstr>
      <vt:lpstr>Setup</vt:lpstr>
      <vt:lpstr>Rules of Thumb</vt:lpstr>
      <vt:lpstr>What about?</vt:lpstr>
      <vt:lpstr>Slide 32</vt:lpstr>
      <vt:lpstr>Examples</vt:lpstr>
      <vt:lpstr>(there are going to be five)</vt:lpstr>
      <vt:lpstr>Most of these use “Signals Ahoy”</vt:lpstr>
      <vt:lpstr>Slide 36</vt:lpstr>
      <vt:lpstr>Example 1: Searching</vt:lpstr>
      <vt:lpstr>Slide 38</vt:lpstr>
      <vt:lpstr>Slide 39</vt:lpstr>
      <vt:lpstr>Slide 40</vt:lpstr>
      <vt:lpstr>Example 2: Url Manipulation</vt:lpstr>
      <vt:lpstr>Slide 42</vt:lpstr>
      <vt:lpstr>Slide 43</vt:lpstr>
      <vt:lpstr>Slide 44</vt:lpstr>
      <vt:lpstr>Slide 45</vt:lpstr>
      <vt:lpstr>Example 3: Views</vt:lpstr>
      <vt:lpstr>Slide 47</vt:lpstr>
      <vt:lpstr>Slide 48</vt:lpstr>
      <vt:lpstr>Slide 49</vt:lpstr>
      <vt:lpstr>Slide 50</vt:lpstr>
      <vt:lpstr>Slide 51</vt:lpstr>
      <vt:lpstr>Slide 52</vt:lpstr>
      <vt:lpstr>Example 4: Asynchronous</vt:lpstr>
      <vt:lpstr>Slide 54</vt:lpstr>
      <vt:lpstr>Slide 55</vt:lpstr>
      <vt:lpstr>Slide 56</vt:lpstr>
      <vt:lpstr>Slide 57</vt:lpstr>
      <vt:lpstr>Slide 58</vt:lpstr>
      <vt:lpstr>Example 5: Forms (the long one)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Photo Credits</vt:lpstr>
      <vt:lpstr>Photo Credits 2</vt:lpstr>
      <vt:lpstr>Resources</vt:lpstr>
    </vt:vector>
  </TitlesOfParts>
  <Company>Kroozio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Signals for Uncoupled Design</dc:title>
  <dc:creator>Bruce Kroeze</dc:creator>
  <cp:lastModifiedBy>Bruce Kroeze</cp:lastModifiedBy>
  <cp:revision>98</cp:revision>
  <dcterms:created xsi:type="dcterms:W3CDTF">2009-09-09T01:00:01Z</dcterms:created>
  <dcterms:modified xsi:type="dcterms:W3CDTF">2009-09-09T05:24:01Z</dcterms:modified>
</cp:coreProperties>
</file>