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334" r:id="rId6"/>
    <p:sldId id="335" r:id="rId7"/>
    <p:sldId id="261" r:id="rId8"/>
    <p:sldId id="329" r:id="rId9"/>
    <p:sldId id="262" r:id="rId10"/>
    <p:sldId id="263" r:id="rId11"/>
    <p:sldId id="281" r:id="rId12"/>
    <p:sldId id="282" r:id="rId13"/>
    <p:sldId id="283" r:id="rId14"/>
    <p:sldId id="278" r:id="rId15"/>
    <p:sldId id="330" r:id="rId16"/>
    <p:sldId id="280" r:id="rId17"/>
    <p:sldId id="285" r:id="rId18"/>
    <p:sldId id="284" r:id="rId19"/>
    <p:sldId id="326" r:id="rId20"/>
    <p:sldId id="325" r:id="rId21"/>
    <p:sldId id="319" r:id="rId22"/>
    <p:sldId id="318" r:id="rId23"/>
    <p:sldId id="303" r:id="rId24"/>
    <p:sldId id="321" r:id="rId25"/>
    <p:sldId id="322" r:id="rId26"/>
    <p:sldId id="323" r:id="rId27"/>
    <p:sldId id="316" r:id="rId28"/>
    <p:sldId id="300" r:id="rId29"/>
    <p:sldId id="324" r:id="rId30"/>
    <p:sldId id="313" r:id="rId31"/>
    <p:sldId id="293" r:id="rId32"/>
    <p:sldId id="305" r:id="rId33"/>
    <p:sldId id="306" r:id="rId34"/>
    <p:sldId id="307" r:id="rId35"/>
    <p:sldId id="308" r:id="rId36"/>
    <p:sldId id="309" r:id="rId37"/>
    <p:sldId id="310" r:id="rId38"/>
    <p:sldId id="296" r:id="rId39"/>
    <p:sldId id="331" r:id="rId40"/>
    <p:sldId id="3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EC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5" autoAdjust="0"/>
  </p:normalViewPr>
  <p:slideViewPr>
    <p:cSldViewPr snapToGrid="0">
      <p:cViewPr varScale="1">
        <p:scale>
          <a:sx n="82" d="100"/>
          <a:sy n="82" d="100"/>
        </p:scale>
        <p:origin x="-206" y="-77"/>
      </p:cViewPr>
      <p:guideLst>
        <p:guide orient="horz" pos="334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D5689-E164-42EF-97C0-87B2C16F8050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04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764453-62A6-4662-800B-1AC87D56CD9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231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cruise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416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baseline="0" dirty="0" smtClean="0"/>
              <a:t> – Still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traffic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trucks on the road),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operating </a:t>
            </a:r>
            <a:r>
              <a:rPr lang="sv-SE" baseline="0" dirty="0" err="1" smtClean="0"/>
              <a:t>costs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fleet</a:t>
            </a:r>
            <a:r>
              <a:rPr lang="sv-SE" baseline="0" dirty="0" smtClean="0"/>
              <a:t> management, </a:t>
            </a:r>
            <a:r>
              <a:rPr lang="sv-SE" baseline="0" dirty="0" err="1" smtClean="0"/>
              <a:t>maintenance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58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dirty="0" smtClean="0"/>
              <a:t> –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gradeability</a:t>
            </a:r>
            <a:r>
              <a:rPr lang="sv-SE" dirty="0" smtClean="0"/>
              <a:t>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average</a:t>
            </a:r>
            <a:r>
              <a:rPr lang="sv-SE" dirty="0" smtClean="0"/>
              <a:t> speeds,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manoeuvring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824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7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mersU_white.eps"/>
          <p:cNvPicPr>
            <a:picLocks noChangeAspect="1"/>
          </p:cNvPicPr>
          <p:nvPr userDrawn="1"/>
        </p:nvPicPr>
        <p:blipFill>
          <a:blip r:embed="rId2" cstate="print">
            <a:lum bright="-100000" contrast="-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44" y="6372820"/>
            <a:ext cx="1800200" cy="4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61A21-226B-4CF0-8891-23A3F355098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42" name="Picture 4"/>
          <p:cNvPicPr/>
          <p:nvPr/>
        </p:nvPicPr>
        <p:blipFill>
          <a:blip r:embed="rId14" cstate="print"/>
          <a:srcRect l="10379" t="35355" r="11651" b="37672"/>
          <a:stretch>
            <a:fillRect/>
          </a:stretch>
        </p:blipFill>
        <p:spPr>
          <a:xfrm>
            <a:off x="10856880" y="6434280"/>
            <a:ext cx="1257120" cy="1742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0" y="6186240"/>
            <a:ext cx="5606640" cy="671400"/>
          </a:xfrm>
          <a:prstGeom prst="rect">
            <a:avLst/>
          </a:prstGeom>
          <a:solidFill>
            <a:srgbClr val="D7D8D6"/>
          </a:solidFill>
          <a:ln w="9360">
            <a:noFill/>
          </a:ln>
        </p:spPr>
      </p:sp>
      <p:sp>
        <p:nvSpPr>
          <p:cNvPr id="44" name="CustomShape 4"/>
          <p:cNvSpPr/>
          <p:nvPr/>
        </p:nvSpPr>
        <p:spPr>
          <a:xfrm>
            <a:off x="5573880" y="6186240"/>
            <a:ext cx="5004720" cy="671400"/>
          </a:xfrm>
          <a:prstGeom prst="rect">
            <a:avLst/>
          </a:prstGeom>
          <a:gradFill>
            <a:gsLst>
              <a:gs pos="0">
                <a:srgbClr val="D7D8D6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" name="Line 5"/>
          <p:cNvSpPr/>
          <p:nvPr/>
        </p:nvSpPr>
        <p:spPr>
          <a:xfrm>
            <a:off x="0" y="6186240"/>
            <a:ext cx="12192000" cy="0"/>
          </a:xfrm>
          <a:prstGeom prst="line">
            <a:avLst/>
          </a:prstGeom>
          <a:ln w="25560">
            <a:solidFill>
              <a:srgbClr val="000F60"/>
            </a:solidFill>
            <a:round/>
          </a:ln>
        </p:spPr>
      </p:sp>
      <p:pic>
        <p:nvPicPr>
          <p:cNvPr id="46" name="Picture 5"/>
          <p:cNvPicPr/>
          <p:nvPr/>
        </p:nvPicPr>
        <p:blipFill>
          <a:blip r:embed="rId15" cstate="print"/>
          <a:srcRect b="930769"/>
          <a:stretch>
            <a:fillRect/>
          </a:stretch>
        </p:blipFill>
        <p:spPr>
          <a:xfrm>
            <a:off x="215280" y="6453000"/>
            <a:ext cx="1371960" cy="17136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7.jpeg"/><Relationship Id="rId5" Type="http://schemas.openxmlformats.org/officeDocument/2006/relationships/image" Target="../media/image20.png"/><Relationship Id="rId10" Type="http://schemas.openxmlformats.org/officeDocument/2006/relationships/image" Target="../media/image26.jpeg"/><Relationship Id="rId4" Type="http://schemas.openxmlformats.org/officeDocument/2006/relationships/image" Target="../media/image19.png"/><Relationship Id="rId9" Type="http://schemas.openxmlformats.org/officeDocument/2006/relationships/image" Target="../media/image25.jpe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png"/><Relationship Id="rId3" Type="http://schemas.openxmlformats.org/officeDocument/2006/relationships/image" Target="../media/image27.jpeg"/><Relationship Id="rId7" Type="http://schemas.openxmlformats.org/officeDocument/2006/relationships/image" Target="../media/image21.png"/><Relationship Id="rId12" Type="http://schemas.openxmlformats.org/officeDocument/2006/relationships/image" Target="../media/image28.jpeg"/><Relationship Id="rId17" Type="http://schemas.openxmlformats.org/officeDocument/2006/relationships/image" Target="../media/image31.gi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6.jpe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5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emf"/><Relationship Id="rId4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60" y="823320"/>
            <a:ext cx="5597280" cy="469512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40" y="823320"/>
            <a:ext cx="395028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85939" y="2154914"/>
            <a:ext cx="11872193" cy="2060340"/>
            <a:chOff x="185939" y="2154914"/>
            <a:chExt cx="11872193" cy="20603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08774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85939" y="1150382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625436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213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939" y="1052736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240868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Shape 2"/>
          <p:cNvSpPr txBox="1"/>
          <p:nvPr/>
        </p:nvSpPr>
        <p:spPr>
          <a:xfrm>
            <a:off x="1404123" y="5530952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 dirty="0">
                <a:latin typeface="Arial"/>
              </a:rPr>
              <a:t>3 Engine Sizes X 3 Buffer Sizes X 3 Motor Sizes X 11 possible axles = 55296 combinations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xmlns="" val="140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32399" y="2368643"/>
            <a:ext cx="5256584" cy="8749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  <a:endParaRPr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250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51984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2714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9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Design Tool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26425" y="13545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How is each combination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evaluated for the specific transport mission?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Include the important parts which defines transport mission</a:t>
            </a: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905" y="3103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Way of extracting the most viable combination?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GA for </a:t>
            </a:r>
            <a:r>
              <a:rPr lang="en-IN" dirty="0" err="1" smtClean="0">
                <a:solidFill>
                  <a:srgbClr val="000000"/>
                </a:solidFill>
                <a:latin typeface="Calibri"/>
              </a:rPr>
              <a:t>optimizaiton</a:t>
            </a: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6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88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30978" y="2757070"/>
            <a:ext cx="49091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272464" y="27355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alibri"/>
              </a:rPr>
              <a:t>ProdOPT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45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Transport Mission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3716099" y="1244153"/>
            <a:ext cx="4239874" cy="3868277"/>
            <a:chOff x="3097017" y="943404"/>
            <a:chExt cx="4239874" cy="3868277"/>
          </a:xfrm>
        </p:grpSpPr>
        <p:sp>
          <p:nvSpPr>
            <p:cNvPr id="30" name="Oval 29"/>
            <p:cNvSpPr/>
            <p:nvPr/>
          </p:nvSpPr>
          <p:spPr>
            <a:xfrm>
              <a:off x="3097017" y="943404"/>
              <a:ext cx="4239874" cy="38682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99856" y="2708920"/>
              <a:ext cx="1018638" cy="35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010463" y="1628800"/>
              <a:ext cx="2517585" cy="2389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99856" y="1340768"/>
              <a:ext cx="936104" cy="792088"/>
              <a:chOff x="4943872" y="1340768"/>
              <a:chExt cx="936104" cy="79208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943872" y="1340768"/>
                <a:ext cx="936104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15880" y="1556792"/>
                <a:ext cx="74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Vehicle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095366" y="2492896"/>
              <a:ext cx="746067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5452" y="2690258"/>
              <a:ext cx="6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871864" y="3645024"/>
              <a:ext cx="864096" cy="792088"/>
              <a:chOff x="4943872" y="3645024"/>
              <a:chExt cx="864096" cy="79208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43872" y="3645024"/>
                <a:ext cx="864096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43872" y="3889041"/>
                <a:ext cx="8269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Payload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75720" y="2492896"/>
              <a:ext cx="817441" cy="754764"/>
              <a:chOff x="3719736" y="2708920"/>
              <a:chExt cx="817441" cy="75476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719736" y="2708920"/>
                <a:ext cx="817441" cy="75476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91744" y="2924944"/>
                <a:ext cx="673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Driver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506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60485"/>
            <a:ext cx="3703961" cy="3077976"/>
            <a:chOff x="5251627" y="1146163"/>
            <a:chExt cx="3703961" cy="3077976"/>
          </a:xfrm>
        </p:grpSpPr>
        <p:sp>
          <p:nvSpPr>
            <p:cNvPr id="34" name="Chord 33"/>
            <p:cNvSpPr/>
            <p:nvPr/>
          </p:nvSpPr>
          <p:spPr>
            <a:xfrm rot="18488865">
              <a:off x="6242074" y="1841604"/>
              <a:ext cx="1729377" cy="1728000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5988550" y="1146935"/>
              <a:ext cx="2246400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4892" y="2350694"/>
            <a:ext cx="10931090" cy="13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Optimization of Distributed Propulsion </a:t>
            </a:r>
            <a:endParaRPr b="1" dirty="0"/>
          </a:p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In Long Heavy Vehicle </a:t>
            </a:r>
            <a:r>
              <a:rPr lang="en-IN" sz="3600" b="1" dirty="0" smtClean="0">
                <a:solidFill>
                  <a:srgbClr val="000000"/>
                </a:solidFill>
                <a:latin typeface="Calibri Light"/>
              </a:rPr>
              <a:t>Combinations</a:t>
            </a:r>
            <a:endParaRPr lang="en-IN" sz="3600" b="1" dirty="0" smtClean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4109988"/>
            <a:ext cx="1068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Karthik</a:t>
            </a:r>
            <a:r>
              <a:rPr lang="en-US" sz="2000" dirty="0" smtClean="0"/>
              <a:t> </a:t>
            </a:r>
            <a:r>
              <a:rPr lang="en-US" sz="2000" dirty="0" err="1" smtClean="0"/>
              <a:t>Venkataraman</a:t>
            </a:r>
            <a:r>
              <a:rPr lang="en-US" sz="2000" dirty="0" smtClean="0"/>
              <a:t> and Nikhil </a:t>
            </a:r>
            <a:r>
              <a:rPr lang="en-US" sz="2000" dirty="0" err="1" smtClean="0"/>
              <a:t>Acharya</a:t>
            </a:r>
            <a:endParaRPr lang="en-US" sz="2000" dirty="0" smtClean="0"/>
          </a:p>
          <a:p>
            <a:pPr algn="ctr"/>
            <a:r>
              <a:rPr lang="en-US" sz="2000" dirty="0" smtClean="0"/>
              <a:t>Applied Mechanics, Chalmers University of Technology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2381" y="4475370"/>
            <a:ext cx="969854" cy="969854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757" y="4256808"/>
            <a:ext cx="1080120" cy="1080120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4757" y="36784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delete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7728" y="4437112"/>
            <a:ext cx="1080120" cy="1080120"/>
          </a:xfrm>
          <a:prstGeom prst="rect">
            <a:avLst/>
          </a:prstGeom>
        </p:spPr>
      </p:pic>
      <p:pic>
        <p:nvPicPr>
          <p:cNvPr id="24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2381" y="4475370"/>
            <a:ext cx="720080" cy="720080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  <p:pic>
        <p:nvPicPr>
          <p:cNvPr id="22" name="Picture 7"/>
          <p:cNvPicPr/>
          <p:nvPr/>
        </p:nvPicPr>
        <p:blipFill rotWithShape="1">
          <a:blip r:embed="rId15" cstate="print"/>
          <a:srcRect l="53907"/>
          <a:stretch/>
        </p:blipFill>
        <p:spPr>
          <a:xfrm>
            <a:off x="9696400" y="4077072"/>
            <a:ext cx="1024038" cy="41515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batteryRoadSign.jpg"/>
          <p:cNvPicPr>
            <a:picLocks noChangeAspect="1"/>
          </p:cNvPicPr>
          <p:nvPr/>
        </p:nvPicPr>
        <p:blipFill>
          <a:blip r:embed="rId16" cstate="print"/>
          <a:srcRect l="6882" t="22124" r="7764" b="19957"/>
          <a:stretch>
            <a:fillRect/>
          </a:stretch>
        </p:blipFill>
        <p:spPr>
          <a:xfrm>
            <a:off x="8832304" y="4797152"/>
            <a:ext cx="1440160" cy="977251"/>
          </a:xfrm>
          <a:prstGeom prst="rect">
            <a:avLst/>
          </a:prstGeom>
        </p:spPr>
      </p:pic>
      <p:pic>
        <p:nvPicPr>
          <p:cNvPr id="26" name="Picture 25" descr="ChargingStation.gi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88488" y="4653136"/>
            <a:ext cx="1400944" cy="14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63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the Concept Design Tool</a:t>
            </a:r>
            <a:endParaRPr dirty="0"/>
          </a:p>
        </p:txBody>
      </p:sp>
      <p:sp>
        <p:nvSpPr>
          <p:cNvPr id="23" name="Chevron 22"/>
          <p:cNvSpPr/>
          <p:nvPr/>
        </p:nvSpPr>
        <p:spPr>
          <a:xfrm>
            <a:off x="1343472" y="278092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659" y="3735968"/>
            <a:ext cx="748762" cy="748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9416" y="4020558"/>
            <a:ext cx="195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Road Gradient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659" y="1949377"/>
            <a:ext cx="748761" cy="7585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7082" y="2172972"/>
            <a:ext cx="15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Cruise speed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Traction </a:t>
            </a:r>
          </a:p>
          <a:p>
            <a:r>
              <a:rPr lang="en-IN" dirty="0" smtClean="0"/>
              <a:t>demand</a:t>
            </a:r>
            <a:endParaRPr lang="en-IN" dirty="0"/>
          </a:p>
        </p:txBody>
      </p:sp>
      <p:sp>
        <p:nvSpPr>
          <p:cNvPr id="10" name="Chevron 9"/>
          <p:cNvSpPr/>
          <p:nvPr/>
        </p:nvSpPr>
        <p:spPr>
          <a:xfrm>
            <a:off x="10376180" y="277828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35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</a:t>
            </a:r>
          </a:p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2714" y="1239864"/>
            <a:ext cx="7311700" cy="474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25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allocation based on buffer availability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293" y="1556591"/>
            <a:ext cx="5616624" cy="457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0730" y="1609298"/>
            <a:ext cx="5387518" cy="419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2790713"/>
            <a:ext cx="30480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3832" y="5805264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Longitudinal position (data points)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 - Predictive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5328592" cy="4242829"/>
          </a:xfrm>
          <a:prstGeom prst="rect">
            <a:avLst/>
          </a:prstGeom>
        </p:spPr>
      </p:pic>
      <p:pic>
        <p:nvPicPr>
          <p:cNvPr id="7" name="Picture 6" descr="batteryRoadSign.jpg"/>
          <p:cNvPicPr>
            <a:picLocks noChangeAspect="1"/>
          </p:cNvPicPr>
          <p:nvPr/>
        </p:nvPicPr>
        <p:blipFill>
          <a:blip r:embed="rId3" cstate="print"/>
          <a:srcRect l="6882" t="22124" r="7764" b="19957"/>
          <a:stretch>
            <a:fillRect/>
          </a:stretch>
        </p:blipFill>
        <p:spPr>
          <a:xfrm>
            <a:off x="9264352" y="2996952"/>
            <a:ext cx="1440160" cy="977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80375" y="3645024"/>
            <a:ext cx="122413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71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F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reight </a:t>
            </a:r>
            <a:r>
              <a:rPr lang="en-IN" sz="4400" dirty="0">
                <a:solidFill>
                  <a:srgbClr val="000000"/>
                </a:solidFill>
                <a:latin typeface="Calibri Light"/>
              </a:rPr>
              <a:t>transport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in Europe</a:t>
            </a:r>
            <a:endParaRPr dirty="0"/>
          </a:p>
        </p:txBody>
      </p:sp>
      <p:grpSp>
        <p:nvGrpSpPr>
          <p:cNvPr id="21" name="Group 20"/>
          <p:cNvGrpSpPr/>
          <p:nvPr/>
        </p:nvGrpSpPr>
        <p:grpSpPr>
          <a:xfrm>
            <a:off x="8360228" y="3293708"/>
            <a:ext cx="3582955" cy="2386379"/>
            <a:chOff x="7828383" y="3237723"/>
            <a:chExt cx="3582955" cy="2386379"/>
          </a:xfrm>
        </p:grpSpPr>
        <p:grpSp>
          <p:nvGrpSpPr>
            <p:cNvPr id="20" name="Group 19"/>
            <p:cNvGrpSpPr/>
            <p:nvPr/>
          </p:nvGrpSpPr>
          <p:grpSpPr>
            <a:xfrm>
              <a:off x="10402437" y="3578001"/>
              <a:ext cx="1008901" cy="1529111"/>
              <a:chOff x="10402437" y="3578001"/>
              <a:chExt cx="1008901" cy="152911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411769" y="4737780"/>
                <a:ext cx="87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2010</a:t>
                </a:r>
                <a:endParaRPr lang="en-GB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402437" y="3578001"/>
                <a:ext cx="1008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2020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828383" y="3237723"/>
              <a:ext cx="2649882" cy="2386379"/>
              <a:chOff x="8238931" y="2901821"/>
              <a:chExt cx="2649882" cy="238637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8238931" y="2901821"/>
                <a:ext cx="998370" cy="2383318"/>
                <a:chOff x="8621485" y="2864498"/>
                <a:chExt cx="998370" cy="2383318"/>
              </a:xfrm>
            </p:grpSpPr>
            <p:sp>
              <p:nvSpPr>
                <p:cNvPr id="8" name="CustomShape 2"/>
                <p:cNvSpPr/>
                <p:nvPr/>
              </p:nvSpPr>
              <p:spPr>
                <a:xfrm>
                  <a:off x="8776898" y="3300955"/>
                  <a:ext cx="593169" cy="1324130"/>
                </a:xfrm>
                <a:prstGeom prst="upArrow">
                  <a:avLst>
                    <a:gd name="adj1" fmla="val 41304"/>
                    <a:gd name="adj2" fmla="val 74638"/>
                  </a:avLst>
                </a:prstGeom>
                <a:solidFill>
                  <a:srgbClr val="5B9BD5"/>
                </a:solidFill>
                <a:ln w="12600">
                  <a:solidFill>
                    <a:srgbClr val="43729D"/>
                  </a:solidFill>
                  <a:miter/>
                </a:ln>
              </p:spPr>
            </p:sp>
            <p:sp>
              <p:nvSpPr>
                <p:cNvPr id="10" name="CustomShape 4"/>
                <p:cNvSpPr/>
                <p:nvPr/>
              </p:nvSpPr>
              <p:spPr>
                <a:xfrm>
                  <a:off x="8697257" y="2864498"/>
                  <a:ext cx="922598" cy="34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r>
                    <a:rPr lang="en-IN" sz="2800" dirty="0">
                      <a:solidFill>
                        <a:srgbClr val="000000"/>
                      </a:solidFill>
                      <a:latin typeface="Calibri"/>
                    </a:rPr>
                    <a:t>30%</a:t>
                  </a:r>
                  <a:endParaRPr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21485" y="4813448"/>
                  <a:ext cx="991236" cy="434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sv-SE" dirty="0" smtClean="0"/>
                    <a:t>Transported </a:t>
                  </a:r>
                </a:p>
                <a:p>
                  <a:pPr algn="ctr"/>
                  <a:r>
                    <a:rPr lang="sv-SE" dirty="0" smtClean="0"/>
                    <a:t>Tonnes</a:t>
                  </a:r>
                  <a:endParaRPr lang="sv-SE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821141" y="2911153"/>
                <a:ext cx="1067672" cy="2377047"/>
                <a:chOff x="9933113" y="2864498"/>
                <a:chExt cx="1067672" cy="2377047"/>
              </a:xfrm>
            </p:grpSpPr>
            <p:sp>
              <p:nvSpPr>
                <p:cNvPr id="9" name="CustomShape 3"/>
                <p:cNvSpPr/>
                <p:nvPr/>
              </p:nvSpPr>
              <p:spPr>
                <a:xfrm>
                  <a:off x="9987430" y="3316177"/>
                  <a:ext cx="593169" cy="1324130"/>
                </a:xfrm>
                <a:prstGeom prst="upArrow">
                  <a:avLst>
                    <a:gd name="adj1" fmla="val 41304"/>
                    <a:gd name="adj2" fmla="val 74638"/>
                  </a:avLst>
                </a:prstGeom>
                <a:solidFill>
                  <a:srgbClr val="5B9BD5"/>
                </a:solidFill>
                <a:ln w="12600">
                  <a:solidFill>
                    <a:srgbClr val="43729D"/>
                  </a:solidFill>
                  <a:miter/>
                </a:ln>
              </p:spPr>
            </p:sp>
            <p:sp>
              <p:nvSpPr>
                <p:cNvPr id="11" name="CustomShape 5"/>
                <p:cNvSpPr/>
                <p:nvPr/>
              </p:nvSpPr>
              <p:spPr>
                <a:xfrm>
                  <a:off x="9947210" y="2864498"/>
                  <a:ext cx="1053575" cy="347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r>
                    <a:rPr lang="en-IN" sz="2800" dirty="0">
                      <a:solidFill>
                        <a:srgbClr val="000000"/>
                      </a:solidFill>
                      <a:latin typeface="Calibri"/>
                    </a:rPr>
                    <a:t>27%</a:t>
                  </a:r>
                  <a:endParaRPr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933113" y="4807177"/>
                  <a:ext cx="851369" cy="434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sv-SE" dirty="0" smtClean="0"/>
                    <a:t>Vehicle</a:t>
                  </a:r>
                </a:p>
                <a:p>
                  <a:pPr algn="ctr"/>
                  <a:r>
                    <a:rPr lang="sv-SE" dirty="0" smtClean="0"/>
                    <a:t>Kilometres</a:t>
                  </a:r>
                  <a:endParaRPr lang="sv-SE" dirty="0"/>
                </a:p>
              </p:txBody>
            </p:sp>
          </p:grpSp>
        </p:grpSp>
      </p:grpSp>
      <p:pic>
        <p:nvPicPr>
          <p:cNvPr id="19" name="Picture 18" descr="Europe_map_cle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0639" y="307909"/>
            <a:ext cx="2659226" cy="2659226"/>
          </a:xfrm>
          <a:prstGeom prst="rect">
            <a:avLst/>
          </a:prstGeom>
        </p:spPr>
      </p:pic>
      <p:sp>
        <p:nvSpPr>
          <p:cNvPr id="1219" name="Text Box 504"/>
          <p:cNvSpPr txBox="1">
            <a:spLocks noChangeArrowheads="1"/>
          </p:cNvSpPr>
          <p:nvPr/>
        </p:nvSpPr>
        <p:spPr bwMode="auto">
          <a:xfrm>
            <a:off x="2353800" y="4779446"/>
            <a:ext cx="211359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EU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directive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96/53</a:t>
            </a:r>
          </a:p>
        </p:txBody>
      </p:sp>
      <p:sp>
        <p:nvSpPr>
          <p:cNvPr id="1867" name="Line 477"/>
          <p:cNvSpPr>
            <a:spLocks noChangeAspect="1" noChangeShapeType="1"/>
          </p:cNvSpPr>
          <p:nvPr/>
        </p:nvSpPr>
        <p:spPr bwMode="auto">
          <a:xfrm>
            <a:off x="2417990" y="4445654"/>
            <a:ext cx="13744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8" name="Line 478"/>
          <p:cNvSpPr>
            <a:spLocks noChangeAspect="1" noChangeShapeType="1"/>
          </p:cNvSpPr>
          <p:nvPr/>
        </p:nvSpPr>
        <p:spPr bwMode="auto">
          <a:xfrm flipH="1">
            <a:off x="2555437" y="4444788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9" name="Line 479"/>
          <p:cNvSpPr>
            <a:spLocks noChangeAspect="1" noChangeShapeType="1"/>
          </p:cNvSpPr>
          <p:nvPr/>
        </p:nvSpPr>
        <p:spPr bwMode="auto">
          <a:xfrm flipV="1">
            <a:off x="2567312" y="4317311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0" name="Line 480"/>
          <p:cNvSpPr>
            <a:spLocks noChangeAspect="1" noChangeShapeType="1"/>
          </p:cNvSpPr>
          <p:nvPr/>
        </p:nvSpPr>
        <p:spPr bwMode="auto">
          <a:xfrm flipV="1">
            <a:off x="2565796" y="4287877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1" name="Line 481"/>
          <p:cNvSpPr>
            <a:spLocks noChangeAspect="1" noChangeShapeType="1"/>
          </p:cNvSpPr>
          <p:nvPr/>
        </p:nvSpPr>
        <p:spPr bwMode="auto">
          <a:xfrm flipV="1">
            <a:off x="2564280" y="4248703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2" name="Line 482"/>
          <p:cNvSpPr>
            <a:spLocks noChangeAspect="1" noChangeShapeType="1"/>
          </p:cNvSpPr>
          <p:nvPr/>
        </p:nvSpPr>
        <p:spPr bwMode="auto">
          <a:xfrm flipH="1" flipV="1">
            <a:off x="2555184" y="4194379"/>
            <a:ext cx="833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3" name="Line 483"/>
          <p:cNvSpPr>
            <a:spLocks noChangeAspect="1" noChangeShapeType="1"/>
          </p:cNvSpPr>
          <p:nvPr/>
        </p:nvSpPr>
        <p:spPr bwMode="auto">
          <a:xfrm flipH="1">
            <a:off x="2532192" y="4193946"/>
            <a:ext cx="2299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4" name="Line 484"/>
          <p:cNvSpPr>
            <a:spLocks noChangeAspect="1" noChangeShapeType="1"/>
          </p:cNvSpPr>
          <p:nvPr/>
        </p:nvSpPr>
        <p:spPr bwMode="auto">
          <a:xfrm flipV="1">
            <a:off x="2486461" y="4199573"/>
            <a:ext cx="23497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5" name="Line 485"/>
          <p:cNvSpPr>
            <a:spLocks noChangeAspect="1" noChangeShapeType="1"/>
          </p:cNvSpPr>
          <p:nvPr/>
        </p:nvSpPr>
        <p:spPr bwMode="auto">
          <a:xfrm flipH="1">
            <a:off x="2521075" y="4190700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6" name="Line 486"/>
          <p:cNvSpPr>
            <a:spLocks noChangeAspect="1" noChangeShapeType="1"/>
          </p:cNvSpPr>
          <p:nvPr/>
        </p:nvSpPr>
        <p:spPr bwMode="auto">
          <a:xfrm flipV="1">
            <a:off x="2521075" y="4193946"/>
            <a:ext cx="11370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7" name="Line 487"/>
          <p:cNvSpPr>
            <a:spLocks noChangeAspect="1" noChangeShapeType="1"/>
          </p:cNvSpPr>
          <p:nvPr/>
        </p:nvSpPr>
        <p:spPr bwMode="auto">
          <a:xfrm flipH="1">
            <a:off x="2441234" y="4209746"/>
            <a:ext cx="45984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8" name="Line 488"/>
          <p:cNvSpPr>
            <a:spLocks noChangeAspect="1" noChangeShapeType="1"/>
          </p:cNvSpPr>
          <p:nvPr/>
        </p:nvSpPr>
        <p:spPr bwMode="auto">
          <a:xfrm flipH="1">
            <a:off x="2395503" y="4219268"/>
            <a:ext cx="45732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9" name="Line 489"/>
          <p:cNvSpPr>
            <a:spLocks noChangeAspect="1" noChangeShapeType="1"/>
          </p:cNvSpPr>
          <p:nvPr/>
        </p:nvSpPr>
        <p:spPr bwMode="auto">
          <a:xfrm>
            <a:off x="2395503" y="422013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0" name="Line 490"/>
          <p:cNvSpPr>
            <a:spLocks noChangeAspect="1" noChangeShapeType="1"/>
          </p:cNvSpPr>
          <p:nvPr/>
        </p:nvSpPr>
        <p:spPr bwMode="auto">
          <a:xfrm>
            <a:off x="2387923" y="422013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1" name="Line 491"/>
          <p:cNvSpPr>
            <a:spLocks noChangeAspect="1" noChangeShapeType="1"/>
          </p:cNvSpPr>
          <p:nvPr/>
        </p:nvSpPr>
        <p:spPr bwMode="auto">
          <a:xfrm flipH="1">
            <a:off x="2388934" y="4220134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2" name="Line 492"/>
          <p:cNvSpPr>
            <a:spLocks noChangeAspect="1" noChangeShapeType="1"/>
          </p:cNvSpPr>
          <p:nvPr/>
        </p:nvSpPr>
        <p:spPr bwMode="auto">
          <a:xfrm flipH="1">
            <a:off x="2376048" y="4224896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3" name="Line 493"/>
          <p:cNvSpPr>
            <a:spLocks noChangeAspect="1" noChangeShapeType="1"/>
          </p:cNvSpPr>
          <p:nvPr/>
        </p:nvSpPr>
        <p:spPr bwMode="auto">
          <a:xfrm flipH="1">
            <a:off x="2349519" y="4235068"/>
            <a:ext cx="26024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4" name="Line 494"/>
          <p:cNvSpPr>
            <a:spLocks noChangeAspect="1" noChangeShapeType="1"/>
          </p:cNvSpPr>
          <p:nvPr/>
        </p:nvSpPr>
        <p:spPr bwMode="auto">
          <a:xfrm>
            <a:off x="2515264" y="4189834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5" name="Line 495"/>
          <p:cNvSpPr>
            <a:spLocks noChangeAspect="1" noChangeShapeType="1"/>
          </p:cNvSpPr>
          <p:nvPr/>
        </p:nvSpPr>
        <p:spPr bwMode="auto">
          <a:xfrm flipH="1">
            <a:off x="2509453" y="4189834"/>
            <a:ext cx="5811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6" name="Line 496"/>
          <p:cNvSpPr>
            <a:spLocks noChangeAspect="1" noChangeShapeType="1"/>
          </p:cNvSpPr>
          <p:nvPr/>
        </p:nvSpPr>
        <p:spPr bwMode="auto">
          <a:xfrm flipH="1">
            <a:off x="2315157" y="4297832"/>
            <a:ext cx="22992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7" name="Line 497"/>
          <p:cNvSpPr>
            <a:spLocks noChangeAspect="1" noChangeShapeType="1"/>
          </p:cNvSpPr>
          <p:nvPr/>
        </p:nvSpPr>
        <p:spPr bwMode="auto">
          <a:xfrm flipH="1">
            <a:off x="2326779" y="4268398"/>
            <a:ext cx="11370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8" name="Line 498"/>
          <p:cNvSpPr>
            <a:spLocks noChangeAspect="1" noChangeShapeType="1"/>
          </p:cNvSpPr>
          <p:nvPr/>
        </p:nvSpPr>
        <p:spPr bwMode="auto">
          <a:xfrm>
            <a:off x="2338149" y="4268398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9" name="Line 499"/>
          <p:cNvSpPr>
            <a:spLocks noChangeAspect="1" noChangeShapeType="1"/>
          </p:cNvSpPr>
          <p:nvPr/>
        </p:nvSpPr>
        <p:spPr bwMode="auto">
          <a:xfrm flipH="1">
            <a:off x="2326779" y="4297832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0" name="Line 500"/>
          <p:cNvSpPr>
            <a:spLocks noChangeAspect="1" noChangeShapeType="1"/>
          </p:cNvSpPr>
          <p:nvPr/>
        </p:nvSpPr>
        <p:spPr bwMode="auto">
          <a:xfrm flipV="1">
            <a:off x="2326779" y="4287877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1" name="Line 501"/>
          <p:cNvSpPr>
            <a:spLocks noChangeAspect="1" noChangeShapeType="1"/>
          </p:cNvSpPr>
          <p:nvPr/>
        </p:nvSpPr>
        <p:spPr bwMode="auto">
          <a:xfrm flipH="1">
            <a:off x="2303787" y="4346745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2" name="Line 502"/>
          <p:cNvSpPr>
            <a:spLocks noChangeAspect="1" noChangeShapeType="1"/>
          </p:cNvSpPr>
          <p:nvPr/>
        </p:nvSpPr>
        <p:spPr bwMode="auto">
          <a:xfrm>
            <a:off x="2303787" y="4356701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3" name="Line 503"/>
          <p:cNvSpPr>
            <a:spLocks noChangeAspect="1" noChangeShapeType="1"/>
          </p:cNvSpPr>
          <p:nvPr/>
        </p:nvSpPr>
        <p:spPr bwMode="auto">
          <a:xfrm flipH="1" flipV="1">
            <a:off x="2303787" y="4366440"/>
            <a:ext cx="1011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4" name="Line 504"/>
          <p:cNvSpPr>
            <a:spLocks noChangeAspect="1" noChangeShapeType="1"/>
          </p:cNvSpPr>
          <p:nvPr/>
        </p:nvSpPr>
        <p:spPr bwMode="auto">
          <a:xfrm flipH="1">
            <a:off x="2303787" y="4367739"/>
            <a:ext cx="2021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5" name="Line 505"/>
          <p:cNvSpPr>
            <a:spLocks noChangeAspect="1" noChangeShapeType="1"/>
          </p:cNvSpPr>
          <p:nvPr/>
        </p:nvSpPr>
        <p:spPr bwMode="auto">
          <a:xfrm>
            <a:off x="2303787" y="4441109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6" name="Line 506"/>
          <p:cNvSpPr>
            <a:spLocks noChangeAspect="1" noChangeShapeType="1"/>
          </p:cNvSpPr>
          <p:nvPr/>
        </p:nvSpPr>
        <p:spPr bwMode="auto">
          <a:xfrm flipH="1">
            <a:off x="2303787" y="4446736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7" name="Line 507"/>
          <p:cNvSpPr>
            <a:spLocks noChangeAspect="1" noChangeShapeType="1"/>
          </p:cNvSpPr>
          <p:nvPr/>
        </p:nvSpPr>
        <p:spPr bwMode="auto">
          <a:xfrm flipV="1">
            <a:off x="2309851" y="444132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8" name="Line 508"/>
          <p:cNvSpPr>
            <a:spLocks noChangeAspect="1" noChangeShapeType="1"/>
          </p:cNvSpPr>
          <p:nvPr/>
        </p:nvSpPr>
        <p:spPr bwMode="auto">
          <a:xfrm>
            <a:off x="2303787" y="4446736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9" name="Line 509"/>
          <p:cNvSpPr>
            <a:spLocks noChangeAspect="1" noChangeShapeType="1"/>
          </p:cNvSpPr>
          <p:nvPr/>
        </p:nvSpPr>
        <p:spPr bwMode="auto">
          <a:xfrm>
            <a:off x="2304798" y="4454744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0" name="Line 510"/>
          <p:cNvSpPr>
            <a:spLocks noChangeAspect="1" noChangeShapeType="1"/>
          </p:cNvSpPr>
          <p:nvPr/>
        </p:nvSpPr>
        <p:spPr bwMode="auto">
          <a:xfrm flipV="1">
            <a:off x="2305808" y="4474439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1" name="Freeform 511"/>
          <p:cNvSpPr>
            <a:spLocks noChangeAspect="1"/>
          </p:cNvSpPr>
          <p:nvPr/>
        </p:nvSpPr>
        <p:spPr bwMode="auto">
          <a:xfrm rot="834305">
            <a:off x="2304040" y="4505172"/>
            <a:ext cx="13644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2" name="Line 512"/>
          <p:cNvSpPr>
            <a:spLocks noChangeAspect="1" noChangeShapeType="1"/>
          </p:cNvSpPr>
          <p:nvPr/>
        </p:nvSpPr>
        <p:spPr bwMode="auto">
          <a:xfrm>
            <a:off x="2316673" y="4515560"/>
            <a:ext cx="116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3" name="Line 513"/>
          <p:cNvSpPr>
            <a:spLocks noChangeAspect="1" noChangeShapeType="1"/>
          </p:cNvSpPr>
          <p:nvPr/>
        </p:nvSpPr>
        <p:spPr bwMode="auto">
          <a:xfrm>
            <a:off x="2327790" y="4516426"/>
            <a:ext cx="515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4" name="Line 514"/>
          <p:cNvSpPr>
            <a:spLocks noChangeAspect="1" noChangeShapeType="1"/>
          </p:cNvSpPr>
          <p:nvPr/>
        </p:nvSpPr>
        <p:spPr bwMode="auto">
          <a:xfrm>
            <a:off x="2380090" y="4476603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5" name="Freeform 515"/>
          <p:cNvSpPr>
            <a:spLocks noChangeAspect="1"/>
          </p:cNvSpPr>
          <p:nvPr/>
        </p:nvSpPr>
        <p:spPr bwMode="auto">
          <a:xfrm>
            <a:off x="2380343" y="4445437"/>
            <a:ext cx="3815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6" name="Line 516"/>
          <p:cNvSpPr>
            <a:spLocks noChangeAspect="1" noChangeShapeType="1"/>
          </p:cNvSpPr>
          <p:nvPr/>
        </p:nvSpPr>
        <p:spPr bwMode="auto">
          <a:xfrm>
            <a:off x="2358109" y="4278137"/>
            <a:ext cx="16043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7" name="Line 517"/>
          <p:cNvSpPr>
            <a:spLocks noChangeAspect="1" noChangeShapeType="1"/>
          </p:cNvSpPr>
          <p:nvPr/>
        </p:nvSpPr>
        <p:spPr bwMode="auto">
          <a:xfrm flipH="1" flipV="1">
            <a:off x="2518549" y="4278137"/>
            <a:ext cx="11370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8" name="Line 518"/>
          <p:cNvSpPr>
            <a:spLocks noChangeAspect="1" noChangeShapeType="1"/>
          </p:cNvSpPr>
          <p:nvPr/>
        </p:nvSpPr>
        <p:spPr bwMode="auto">
          <a:xfrm>
            <a:off x="2358614" y="4287877"/>
            <a:ext cx="687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9" name="Line 519"/>
          <p:cNvSpPr>
            <a:spLocks noChangeAspect="1" noChangeShapeType="1"/>
          </p:cNvSpPr>
          <p:nvPr/>
        </p:nvSpPr>
        <p:spPr bwMode="auto">
          <a:xfrm flipV="1">
            <a:off x="2346487" y="4346313"/>
            <a:ext cx="68471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0" name="Line 520"/>
          <p:cNvSpPr>
            <a:spLocks noChangeAspect="1" noChangeShapeType="1"/>
          </p:cNvSpPr>
          <p:nvPr/>
        </p:nvSpPr>
        <p:spPr bwMode="auto">
          <a:xfrm flipV="1">
            <a:off x="2345981" y="4287877"/>
            <a:ext cx="1162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1" name="Freeform 521"/>
          <p:cNvSpPr>
            <a:spLocks noChangeAspect="1"/>
          </p:cNvSpPr>
          <p:nvPr/>
        </p:nvSpPr>
        <p:spPr bwMode="auto">
          <a:xfrm rot="16909098">
            <a:off x="2416441" y="4335162"/>
            <a:ext cx="11687" cy="1364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2" name="Line 522"/>
          <p:cNvSpPr>
            <a:spLocks noChangeAspect="1" noChangeShapeType="1"/>
          </p:cNvSpPr>
          <p:nvPr/>
        </p:nvSpPr>
        <p:spPr bwMode="auto">
          <a:xfrm flipV="1">
            <a:off x="2428349" y="4287877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3" name="Line 130"/>
          <p:cNvSpPr>
            <a:spLocks noChangeAspect="1" noChangeShapeType="1"/>
          </p:cNvSpPr>
          <p:nvPr/>
        </p:nvSpPr>
        <p:spPr bwMode="auto">
          <a:xfrm>
            <a:off x="3351537" y="3407197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4" name="Line 129"/>
          <p:cNvSpPr>
            <a:spLocks noChangeAspect="1" noChangeShapeType="1"/>
          </p:cNvSpPr>
          <p:nvPr/>
        </p:nvSpPr>
        <p:spPr bwMode="auto">
          <a:xfrm>
            <a:off x="3322962" y="3434184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5" name="Rectangle 128"/>
          <p:cNvSpPr>
            <a:spLocks noChangeAspect="1" noChangeArrowheads="1"/>
          </p:cNvSpPr>
          <p:nvPr/>
        </p:nvSpPr>
        <p:spPr bwMode="auto">
          <a:xfrm>
            <a:off x="2443487" y="3442122"/>
            <a:ext cx="7604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16" name="Group 81"/>
          <p:cNvGrpSpPr>
            <a:grpSpLocks noChangeAspect="1"/>
          </p:cNvGrpSpPr>
          <p:nvPr/>
        </p:nvGrpSpPr>
        <p:grpSpPr bwMode="auto">
          <a:xfrm>
            <a:off x="2305374" y="3156372"/>
            <a:ext cx="261938" cy="327025"/>
            <a:chOff x="748" y="1117"/>
            <a:chExt cx="1043" cy="1511"/>
          </a:xfrm>
          <a:solidFill>
            <a:srgbClr val="B1BCC8"/>
          </a:solidFill>
        </p:grpSpPr>
        <p:sp>
          <p:nvSpPr>
            <p:cNvPr id="1917" name="Line 127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8" name="Line 126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9" name="Line 12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0" name="Line 124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1" name="Line 123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2" name="Line 122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3" name="Line 121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4" name="Line 12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5" name="Line 119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6" name="Line 118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7" name="Line 117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8" name="Line 116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9" name="Line 11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0" name="Line 114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1" name="Line 113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2" name="Line 112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3" name="Line 111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4" name="Line 11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5" name="Line 109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6" name="Line 108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7" name="Line 107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8" name="Line 106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9" name="Line 10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0" name="Line 104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1" name="Line 103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2" name="Line 102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3" name="Line 101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4" name="Line 10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5" name="Line 99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6" name="Line 98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7" name="Line 97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8" name="Line 96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9" name="Line 9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0" name="Line 94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1" name="Freeform 93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2" name="Line 92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" name="Line 91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" name="Line 9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5" name="Freeform 89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6" name="Line 88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7" name="Line 87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8" name="Line 86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9" name="Line 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0" name="Line 84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1" name="Freeform 83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2" name="Line 82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63" name="Rectangle 79"/>
          <p:cNvSpPr>
            <a:spLocks noChangeAspect="1" noChangeArrowheads="1"/>
          </p:cNvSpPr>
          <p:nvPr/>
        </p:nvSpPr>
        <p:spPr bwMode="auto">
          <a:xfrm>
            <a:off x="2595887" y="3151609"/>
            <a:ext cx="63658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4" name="Line 78"/>
          <p:cNvSpPr>
            <a:spLocks noChangeAspect="1" noChangeShapeType="1"/>
          </p:cNvSpPr>
          <p:nvPr/>
        </p:nvSpPr>
        <p:spPr bwMode="auto">
          <a:xfrm>
            <a:off x="3411862" y="3410372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5" name="Line 77"/>
          <p:cNvSpPr>
            <a:spLocks noChangeAspect="1" noChangeShapeType="1"/>
          </p:cNvSpPr>
          <p:nvPr/>
        </p:nvSpPr>
        <p:spPr bwMode="auto">
          <a:xfrm>
            <a:off x="3438849" y="3440534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6" name="Line 76"/>
          <p:cNvSpPr>
            <a:spLocks noChangeAspect="1" noChangeShapeType="1"/>
          </p:cNvSpPr>
          <p:nvPr/>
        </p:nvSpPr>
        <p:spPr bwMode="auto">
          <a:xfrm flipV="1">
            <a:off x="3903987" y="3410372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7" name="Oval 75"/>
          <p:cNvSpPr>
            <a:spLocks noChangeArrowheads="1"/>
          </p:cNvSpPr>
          <p:nvPr/>
        </p:nvSpPr>
        <p:spPr bwMode="auto">
          <a:xfrm>
            <a:off x="3772224" y="34278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8" name="Rectangle 73"/>
          <p:cNvSpPr>
            <a:spLocks noChangeAspect="1" noChangeArrowheads="1"/>
          </p:cNvSpPr>
          <p:nvPr/>
        </p:nvSpPr>
        <p:spPr bwMode="auto">
          <a:xfrm>
            <a:off x="3291212" y="3151609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9" name="Line 72"/>
          <p:cNvSpPr>
            <a:spLocks noChangeAspect="1" noChangeShapeType="1"/>
          </p:cNvSpPr>
          <p:nvPr/>
        </p:nvSpPr>
        <p:spPr bwMode="auto">
          <a:xfrm flipH="1">
            <a:off x="3203899" y="3477047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0" name="Line 71"/>
          <p:cNvSpPr>
            <a:spLocks noChangeAspect="1" noChangeShapeType="1"/>
          </p:cNvSpPr>
          <p:nvPr/>
        </p:nvSpPr>
        <p:spPr bwMode="auto">
          <a:xfrm>
            <a:off x="3211837" y="3464347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1" name="Oval 70"/>
          <p:cNvSpPr>
            <a:spLocks noChangeArrowheads="1"/>
          </p:cNvSpPr>
          <p:nvPr/>
        </p:nvSpPr>
        <p:spPr bwMode="auto">
          <a:xfrm>
            <a:off x="3294387" y="34278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2" name="Line 192"/>
          <p:cNvSpPr>
            <a:spLocks noChangeAspect="1" noChangeShapeType="1"/>
          </p:cNvSpPr>
          <p:nvPr/>
        </p:nvSpPr>
        <p:spPr bwMode="auto">
          <a:xfrm>
            <a:off x="3186437" y="3965997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3" name="Rectangle 191"/>
          <p:cNvSpPr>
            <a:spLocks noChangeAspect="1" noChangeArrowheads="1"/>
          </p:cNvSpPr>
          <p:nvPr/>
        </p:nvSpPr>
        <p:spPr bwMode="auto">
          <a:xfrm>
            <a:off x="2437137" y="3967584"/>
            <a:ext cx="744538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74" name="Group 144"/>
          <p:cNvGrpSpPr>
            <a:grpSpLocks noChangeAspect="1"/>
          </p:cNvGrpSpPr>
          <p:nvPr/>
        </p:nvGrpSpPr>
        <p:grpSpPr bwMode="auto">
          <a:xfrm>
            <a:off x="2302199" y="3688184"/>
            <a:ext cx="257175" cy="319088"/>
            <a:chOff x="748" y="1117"/>
            <a:chExt cx="1043" cy="1511"/>
          </a:xfrm>
          <a:solidFill>
            <a:srgbClr val="B1BCC8"/>
          </a:solidFill>
        </p:grpSpPr>
        <p:sp>
          <p:nvSpPr>
            <p:cNvPr id="1975" name="Line 19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6" name="Line 18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7" name="Line 18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8" name="Line 18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9" name="Line 18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0" name="Line 18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1" name="Line 18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2" name="Line 18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3" name="Line 18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4" name="Line 18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5" name="Line 18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6" name="Line 17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7" name="Line 17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8" name="Line 17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9" name="Line 17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0" name="Line 17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1" name="Line 17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2" name="Line 17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3" name="Line 17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4" name="Line 17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5" name="Line 17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6" name="Line 16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7" name="Line 16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8" name="Line 16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9" name="Line 16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0" name="Line 16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1" name="Line 16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2" name="Line 16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3" name="Line 16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4" name="Line 16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5" name="Line 16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6" name="Line 15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7" name="Line 15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8" name="Line 15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9" name="Freeform 15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0" name="Line 15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1" name="Line 15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2" name="Line 15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3" name="Freeform 15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4" name="Line 15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5" name="Line 15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6" name="Line 14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7" name="Line 14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8" name="Line 14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9" name="Freeform 14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0" name="Line 14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21" name="Rectangle 142"/>
          <p:cNvSpPr>
            <a:spLocks noChangeAspect="1" noChangeArrowheads="1"/>
          </p:cNvSpPr>
          <p:nvPr/>
        </p:nvSpPr>
        <p:spPr bwMode="auto">
          <a:xfrm>
            <a:off x="2586362" y="3683422"/>
            <a:ext cx="625475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2" name="Line 140"/>
          <p:cNvSpPr>
            <a:spLocks noChangeAspect="1" noChangeShapeType="1"/>
          </p:cNvSpPr>
          <p:nvPr/>
        </p:nvSpPr>
        <p:spPr bwMode="auto">
          <a:xfrm flipV="1">
            <a:off x="3954787" y="3934247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3" name="Rectangle 139"/>
          <p:cNvSpPr>
            <a:spLocks noChangeAspect="1" noChangeArrowheads="1"/>
          </p:cNvSpPr>
          <p:nvPr/>
        </p:nvSpPr>
        <p:spPr bwMode="auto">
          <a:xfrm>
            <a:off x="3354712" y="3681834"/>
            <a:ext cx="623888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4" name="Oval 138"/>
          <p:cNvSpPr>
            <a:spLocks noChangeArrowheads="1"/>
          </p:cNvSpPr>
          <p:nvPr/>
        </p:nvSpPr>
        <p:spPr bwMode="auto">
          <a:xfrm>
            <a:off x="3689674" y="3953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5" name="Line 137"/>
          <p:cNvSpPr>
            <a:spLocks noChangeAspect="1" noChangeShapeType="1"/>
          </p:cNvSpPr>
          <p:nvPr/>
        </p:nvSpPr>
        <p:spPr bwMode="auto">
          <a:xfrm flipV="1">
            <a:off x="3183262" y="3934247"/>
            <a:ext cx="169863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6" name="Oval 136"/>
          <p:cNvSpPr>
            <a:spLocks noChangeArrowheads="1"/>
          </p:cNvSpPr>
          <p:nvPr/>
        </p:nvSpPr>
        <p:spPr bwMode="auto">
          <a:xfrm>
            <a:off x="3551562" y="3953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7" name="Line 327"/>
          <p:cNvSpPr>
            <a:spLocks noChangeAspect="1" noChangeShapeType="1"/>
          </p:cNvSpPr>
          <p:nvPr/>
        </p:nvSpPr>
        <p:spPr bwMode="auto">
          <a:xfrm>
            <a:off x="3665862" y="2421359"/>
            <a:ext cx="74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8" name="Line 326"/>
          <p:cNvSpPr>
            <a:spLocks noChangeAspect="1" noChangeShapeType="1"/>
          </p:cNvSpPr>
          <p:nvPr/>
        </p:nvSpPr>
        <p:spPr bwMode="auto">
          <a:xfrm flipV="1">
            <a:off x="4415162" y="2392784"/>
            <a:ext cx="0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9" name="Rectangle 325"/>
          <p:cNvSpPr>
            <a:spLocks noChangeAspect="1" noChangeArrowheads="1"/>
          </p:cNvSpPr>
          <p:nvPr/>
        </p:nvSpPr>
        <p:spPr bwMode="auto">
          <a:xfrm>
            <a:off x="3829374" y="2141959"/>
            <a:ext cx="609600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0" name="Oval 324"/>
          <p:cNvSpPr>
            <a:spLocks noChangeArrowheads="1"/>
          </p:cNvSpPr>
          <p:nvPr/>
        </p:nvSpPr>
        <p:spPr bwMode="auto">
          <a:xfrm>
            <a:off x="4157987" y="241024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1" name="Line 323"/>
          <p:cNvSpPr>
            <a:spLocks noChangeAspect="1" noChangeShapeType="1"/>
          </p:cNvSpPr>
          <p:nvPr/>
        </p:nvSpPr>
        <p:spPr bwMode="auto">
          <a:xfrm flipV="1">
            <a:off x="3665862" y="2388022"/>
            <a:ext cx="165100" cy="30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2" name="Oval 322"/>
          <p:cNvSpPr>
            <a:spLocks noChangeArrowheads="1"/>
          </p:cNvSpPr>
          <p:nvPr/>
        </p:nvSpPr>
        <p:spPr bwMode="auto">
          <a:xfrm>
            <a:off x="4021462" y="241024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3" name="Rectangle 321"/>
          <p:cNvSpPr>
            <a:spLocks noChangeAspect="1" noChangeArrowheads="1"/>
          </p:cNvSpPr>
          <p:nvPr/>
        </p:nvSpPr>
        <p:spPr bwMode="auto">
          <a:xfrm>
            <a:off x="2437137" y="2421359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034" name="Group 274"/>
          <p:cNvGrpSpPr>
            <a:grpSpLocks noChangeAspect="1"/>
          </p:cNvGrpSpPr>
          <p:nvPr/>
        </p:nvGrpSpPr>
        <p:grpSpPr bwMode="auto">
          <a:xfrm>
            <a:off x="2305374" y="2148309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2035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6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7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8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9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0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1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2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3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4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5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6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7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8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9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0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1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2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3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4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5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6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7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8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9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0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1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2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3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4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5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6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7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8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9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0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1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2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3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4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5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6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7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8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9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0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81" name="Rectangle 272"/>
          <p:cNvSpPr>
            <a:spLocks noChangeAspect="1" noChangeArrowheads="1"/>
          </p:cNvSpPr>
          <p:nvPr/>
        </p:nvSpPr>
        <p:spPr bwMode="auto">
          <a:xfrm>
            <a:off x="2710187" y="2143547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2" name="Line 271"/>
          <p:cNvSpPr>
            <a:spLocks noChangeAspect="1" noChangeShapeType="1"/>
          </p:cNvSpPr>
          <p:nvPr/>
        </p:nvSpPr>
        <p:spPr bwMode="auto">
          <a:xfrm>
            <a:off x="3138812" y="2391197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3" name="Line 270"/>
          <p:cNvSpPr>
            <a:spLocks noChangeAspect="1" noChangeShapeType="1"/>
          </p:cNvSpPr>
          <p:nvPr/>
        </p:nvSpPr>
        <p:spPr bwMode="auto">
          <a:xfrm>
            <a:off x="3165799" y="2421359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4" name="Line 269"/>
          <p:cNvSpPr>
            <a:spLocks noChangeAspect="1" noChangeShapeType="1"/>
          </p:cNvSpPr>
          <p:nvPr/>
        </p:nvSpPr>
        <p:spPr bwMode="auto">
          <a:xfrm flipV="1">
            <a:off x="3662687" y="2384847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5" name="Oval 268"/>
          <p:cNvSpPr>
            <a:spLocks noChangeArrowheads="1"/>
          </p:cNvSpPr>
          <p:nvPr/>
        </p:nvSpPr>
        <p:spPr bwMode="auto">
          <a:xfrm>
            <a:off x="3397574" y="240865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6" name="Oval 267"/>
          <p:cNvSpPr>
            <a:spLocks noChangeArrowheads="1"/>
          </p:cNvSpPr>
          <p:nvPr/>
        </p:nvSpPr>
        <p:spPr bwMode="auto">
          <a:xfrm>
            <a:off x="3535687" y="240865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7" name="Line 266"/>
          <p:cNvSpPr>
            <a:spLocks noChangeAspect="1" noChangeShapeType="1"/>
          </p:cNvSpPr>
          <p:nvPr/>
        </p:nvSpPr>
        <p:spPr bwMode="auto">
          <a:xfrm>
            <a:off x="2849887" y="2394372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8" name="Line 265"/>
          <p:cNvSpPr>
            <a:spLocks noChangeAspect="1" noChangeShapeType="1"/>
          </p:cNvSpPr>
          <p:nvPr/>
        </p:nvSpPr>
        <p:spPr bwMode="auto">
          <a:xfrm>
            <a:off x="2821312" y="2418184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9" name="Rectangle 475"/>
          <p:cNvSpPr>
            <a:spLocks noChangeAspect="1" noChangeArrowheads="1"/>
          </p:cNvSpPr>
          <p:nvPr/>
        </p:nvSpPr>
        <p:spPr bwMode="auto">
          <a:xfrm>
            <a:off x="2441899" y="4475584"/>
            <a:ext cx="76676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0" name="Rectangle 524"/>
          <p:cNvSpPr>
            <a:spLocks noChangeAspect="1" noChangeArrowheads="1"/>
          </p:cNvSpPr>
          <p:nvPr/>
        </p:nvSpPr>
        <p:spPr bwMode="auto">
          <a:xfrm>
            <a:off x="2595887" y="4185072"/>
            <a:ext cx="64293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1" name="Rectangle 526"/>
          <p:cNvSpPr>
            <a:spLocks noChangeAspect="1" noChangeArrowheads="1"/>
          </p:cNvSpPr>
          <p:nvPr/>
        </p:nvSpPr>
        <p:spPr bwMode="auto">
          <a:xfrm>
            <a:off x="3321374" y="4183484"/>
            <a:ext cx="963613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2" name="Line 527"/>
          <p:cNvSpPr>
            <a:spLocks noChangeAspect="1" noChangeShapeType="1"/>
          </p:cNvSpPr>
          <p:nvPr/>
        </p:nvSpPr>
        <p:spPr bwMode="auto">
          <a:xfrm>
            <a:off x="3700787" y="4442247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3" name="Line 528"/>
          <p:cNvSpPr>
            <a:spLocks noChangeAspect="1" noChangeShapeType="1"/>
          </p:cNvSpPr>
          <p:nvPr/>
        </p:nvSpPr>
        <p:spPr bwMode="auto">
          <a:xfrm>
            <a:off x="3726187" y="4473997"/>
            <a:ext cx="5254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4" name="Line 529"/>
          <p:cNvSpPr>
            <a:spLocks noChangeAspect="1" noChangeShapeType="1"/>
          </p:cNvSpPr>
          <p:nvPr/>
        </p:nvSpPr>
        <p:spPr bwMode="auto">
          <a:xfrm flipV="1">
            <a:off x="4248474" y="4442247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5" name="Oval 530"/>
          <p:cNvSpPr>
            <a:spLocks noChangeArrowheads="1"/>
          </p:cNvSpPr>
          <p:nvPr/>
        </p:nvSpPr>
        <p:spPr bwMode="auto">
          <a:xfrm>
            <a:off x="3973837" y="4461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6" name="Oval 531"/>
          <p:cNvSpPr>
            <a:spLocks noChangeArrowheads="1"/>
          </p:cNvSpPr>
          <p:nvPr/>
        </p:nvSpPr>
        <p:spPr bwMode="auto">
          <a:xfrm>
            <a:off x="4115124" y="44612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7" name="Oval 532"/>
          <p:cNvSpPr>
            <a:spLocks noChangeArrowheads="1"/>
          </p:cNvSpPr>
          <p:nvPr/>
        </p:nvSpPr>
        <p:spPr bwMode="auto">
          <a:xfrm>
            <a:off x="3834137" y="446288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8" name="Rectangle 533"/>
          <p:cNvSpPr>
            <a:spLocks noChangeAspect="1" noChangeArrowheads="1"/>
          </p:cNvSpPr>
          <p:nvPr/>
        </p:nvSpPr>
        <p:spPr bwMode="auto">
          <a:xfrm>
            <a:off x="3321374" y="4473997"/>
            <a:ext cx="2905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9" name="Oval 534"/>
          <p:cNvSpPr>
            <a:spLocks noChangeArrowheads="1"/>
          </p:cNvSpPr>
          <p:nvPr/>
        </p:nvSpPr>
        <p:spPr bwMode="auto">
          <a:xfrm>
            <a:off x="3480124" y="446288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0" name="Oval 535"/>
          <p:cNvSpPr>
            <a:spLocks noChangeArrowheads="1"/>
          </p:cNvSpPr>
          <p:nvPr/>
        </p:nvSpPr>
        <p:spPr bwMode="auto">
          <a:xfrm>
            <a:off x="3340424" y="44644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1" name="Line 536"/>
          <p:cNvSpPr>
            <a:spLocks noChangeAspect="1" noChangeShapeType="1"/>
          </p:cNvSpPr>
          <p:nvPr/>
        </p:nvSpPr>
        <p:spPr bwMode="auto">
          <a:xfrm>
            <a:off x="3465837" y="4443834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2" name="Line 537"/>
          <p:cNvSpPr>
            <a:spLocks noChangeAspect="1" noChangeShapeType="1"/>
          </p:cNvSpPr>
          <p:nvPr/>
        </p:nvSpPr>
        <p:spPr bwMode="auto">
          <a:xfrm>
            <a:off x="3437262" y="4469234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3" name="Line 538"/>
          <p:cNvSpPr>
            <a:spLocks noChangeAspect="1" noChangeShapeType="1"/>
          </p:cNvSpPr>
          <p:nvPr/>
        </p:nvSpPr>
        <p:spPr bwMode="auto">
          <a:xfrm flipH="1">
            <a:off x="3203899" y="4473997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4" name="Rectangle 541"/>
          <p:cNvSpPr>
            <a:spLocks noChangeAspect="1" noChangeArrowheads="1"/>
          </p:cNvSpPr>
          <p:nvPr/>
        </p:nvSpPr>
        <p:spPr bwMode="auto">
          <a:xfrm>
            <a:off x="2446662" y="2894434"/>
            <a:ext cx="596900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05" name="Group 542"/>
          <p:cNvGrpSpPr>
            <a:grpSpLocks noChangeAspect="1"/>
          </p:cNvGrpSpPr>
          <p:nvPr/>
        </p:nvGrpSpPr>
        <p:grpSpPr bwMode="auto">
          <a:xfrm>
            <a:off x="2305374" y="2605509"/>
            <a:ext cx="266700" cy="330200"/>
            <a:chOff x="748" y="1117"/>
            <a:chExt cx="1043" cy="1511"/>
          </a:xfrm>
          <a:solidFill>
            <a:srgbClr val="B1BCC8"/>
          </a:solidFill>
        </p:grpSpPr>
        <p:sp>
          <p:nvSpPr>
            <p:cNvPr id="2106" name="Line 543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7" name="Line 544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8" name="Line 54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9" name="Line 546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0" name="Line 547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1" name="Line 548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2" name="Line 549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3" name="Line 55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4" name="Line 551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5" name="Line 552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6" name="Line 553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7" name="Line 554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8" name="Line 55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9" name="Line 556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0" name="Line 557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1" name="Line 558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2" name="Line 559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3" name="Line 56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4" name="Line 561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5" name="Line 562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6" name="Line 563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7" name="Line 564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8" name="Line 56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9" name="Line 566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0" name="Line 567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1" name="Line 568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2" name="Line 569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3" name="Line 57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4" name="Line 571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5" name="Line 572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6" name="Line 573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7" name="Line 574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8" name="Line 57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9" name="Line 576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0" name="Freeform 577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1" name="Line 578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2" name="Line 579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3" name="Line 58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4" name="Freeform 581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5" name="Line 582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6" name="Line 583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7" name="Line 584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8" name="Line 5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9" name="Line 586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0" name="Freeform 587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1" name="Line 588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52" name="Rectangle 590"/>
          <p:cNvSpPr>
            <a:spLocks noChangeAspect="1" noChangeArrowheads="1"/>
          </p:cNvSpPr>
          <p:nvPr/>
        </p:nvSpPr>
        <p:spPr bwMode="auto">
          <a:xfrm>
            <a:off x="2724474" y="2599159"/>
            <a:ext cx="70167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3" name="Line 591"/>
          <p:cNvSpPr>
            <a:spLocks noChangeAspect="1" noChangeShapeType="1"/>
          </p:cNvSpPr>
          <p:nvPr/>
        </p:nvSpPr>
        <p:spPr bwMode="auto">
          <a:xfrm>
            <a:off x="3421387" y="2859509"/>
            <a:ext cx="30163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4" name="Line 592"/>
          <p:cNvSpPr>
            <a:spLocks noChangeAspect="1" noChangeShapeType="1"/>
          </p:cNvSpPr>
          <p:nvPr/>
        </p:nvSpPr>
        <p:spPr bwMode="auto">
          <a:xfrm>
            <a:off x="3072137" y="2926184"/>
            <a:ext cx="738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5" name="Rectangle 593"/>
          <p:cNvSpPr>
            <a:spLocks noChangeAspect="1" noChangeArrowheads="1"/>
          </p:cNvSpPr>
          <p:nvPr/>
        </p:nvSpPr>
        <p:spPr bwMode="auto">
          <a:xfrm>
            <a:off x="3545212" y="2602334"/>
            <a:ext cx="97472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6" name="Line 594"/>
          <p:cNvSpPr>
            <a:spLocks noChangeAspect="1" noChangeShapeType="1"/>
          </p:cNvSpPr>
          <p:nvPr/>
        </p:nvSpPr>
        <p:spPr bwMode="auto">
          <a:xfrm>
            <a:off x="3929387" y="2865859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7" name="Line 595"/>
          <p:cNvSpPr>
            <a:spLocks noChangeAspect="1" noChangeShapeType="1"/>
          </p:cNvSpPr>
          <p:nvPr/>
        </p:nvSpPr>
        <p:spPr bwMode="auto">
          <a:xfrm>
            <a:off x="3954787" y="2897609"/>
            <a:ext cx="5318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8" name="Line 596"/>
          <p:cNvSpPr>
            <a:spLocks noChangeAspect="1" noChangeShapeType="1"/>
          </p:cNvSpPr>
          <p:nvPr/>
        </p:nvSpPr>
        <p:spPr bwMode="auto">
          <a:xfrm flipV="1">
            <a:off x="4481837" y="2865859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9" name="Oval 597"/>
          <p:cNvSpPr>
            <a:spLocks noChangeArrowheads="1"/>
          </p:cNvSpPr>
          <p:nvPr/>
        </p:nvSpPr>
        <p:spPr bwMode="auto">
          <a:xfrm>
            <a:off x="4205612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0" name="Oval 598"/>
          <p:cNvSpPr>
            <a:spLocks noChangeArrowheads="1"/>
          </p:cNvSpPr>
          <p:nvPr/>
        </p:nvSpPr>
        <p:spPr bwMode="auto">
          <a:xfrm>
            <a:off x="4348487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1" name="Oval 599"/>
          <p:cNvSpPr>
            <a:spLocks noChangeArrowheads="1"/>
          </p:cNvSpPr>
          <p:nvPr/>
        </p:nvSpPr>
        <p:spPr bwMode="auto">
          <a:xfrm>
            <a:off x="4064324" y="28864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2" name="Line 600"/>
          <p:cNvSpPr>
            <a:spLocks noChangeAspect="1" noChangeShapeType="1"/>
          </p:cNvSpPr>
          <p:nvPr/>
        </p:nvSpPr>
        <p:spPr bwMode="auto">
          <a:xfrm>
            <a:off x="2816549" y="2864272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3" name="Line 601"/>
          <p:cNvSpPr>
            <a:spLocks noChangeAspect="1" noChangeShapeType="1"/>
          </p:cNvSpPr>
          <p:nvPr/>
        </p:nvSpPr>
        <p:spPr bwMode="auto">
          <a:xfrm>
            <a:off x="2787974" y="2889672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4" name="Line 602"/>
          <p:cNvSpPr>
            <a:spLocks noChangeAspect="1" noChangeShapeType="1"/>
          </p:cNvSpPr>
          <p:nvPr/>
        </p:nvSpPr>
        <p:spPr bwMode="auto">
          <a:xfrm>
            <a:off x="3014987" y="2859509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5" name="Line 603"/>
          <p:cNvSpPr>
            <a:spLocks noChangeAspect="1" noChangeShapeType="1"/>
          </p:cNvSpPr>
          <p:nvPr/>
        </p:nvSpPr>
        <p:spPr bwMode="auto">
          <a:xfrm flipV="1">
            <a:off x="3448374" y="2892847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6" name="Line 604"/>
          <p:cNvSpPr>
            <a:spLocks noChangeAspect="1" noChangeShapeType="1"/>
          </p:cNvSpPr>
          <p:nvPr/>
        </p:nvSpPr>
        <p:spPr bwMode="auto">
          <a:xfrm flipV="1">
            <a:off x="3807149" y="2889672"/>
            <a:ext cx="0" cy="39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7" name="Oval 605"/>
          <p:cNvSpPr>
            <a:spLocks noChangeArrowheads="1"/>
          </p:cNvSpPr>
          <p:nvPr/>
        </p:nvSpPr>
        <p:spPr bwMode="auto">
          <a:xfrm>
            <a:off x="3505524" y="28817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8" name="Oval 606"/>
          <p:cNvSpPr>
            <a:spLocks noChangeArrowheads="1"/>
          </p:cNvSpPr>
          <p:nvPr/>
        </p:nvSpPr>
        <p:spPr bwMode="auto">
          <a:xfrm>
            <a:off x="3648399" y="28817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9" name="Oval 607"/>
          <p:cNvSpPr>
            <a:spLocks noChangeArrowheads="1"/>
          </p:cNvSpPr>
          <p:nvPr/>
        </p:nvSpPr>
        <p:spPr bwMode="auto">
          <a:xfrm>
            <a:off x="3364237" y="28833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0" name="Line 608"/>
          <p:cNvSpPr>
            <a:spLocks noChangeAspect="1" noChangeShapeType="1"/>
          </p:cNvSpPr>
          <p:nvPr/>
        </p:nvSpPr>
        <p:spPr bwMode="auto">
          <a:xfrm>
            <a:off x="3634112" y="2859509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1" name="Line 609"/>
          <p:cNvSpPr>
            <a:spLocks noChangeAspect="1" noChangeShapeType="1"/>
          </p:cNvSpPr>
          <p:nvPr/>
        </p:nvSpPr>
        <p:spPr bwMode="auto">
          <a:xfrm>
            <a:off x="3603949" y="2886497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2" name="Group 365"/>
          <p:cNvGrpSpPr>
            <a:grpSpLocks/>
          </p:cNvGrpSpPr>
          <p:nvPr/>
        </p:nvGrpSpPr>
        <p:grpSpPr bwMode="auto">
          <a:xfrm>
            <a:off x="2408562" y="34341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173" name="Arc 366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4" name="Arc 367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75" name="Oval 75"/>
          <p:cNvSpPr>
            <a:spLocks noChangeArrowheads="1"/>
          </p:cNvSpPr>
          <p:nvPr/>
        </p:nvSpPr>
        <p:spPr bwMode="auto">
          <a:xfrm>
            <a:off x="3772224" y="34310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6" name="Oval 70"/>
          <p:cNvSpPr>
            <a:spLocks noChangeArrowheads="1"/>
          </p:cNvSpPr>
          <p:nvPr/>
        </p:nvSpPr>
        <p:spPr bwMode="auto">
          <a:xfrm>
            <a:off x="3294387" y="34310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7" name="Oval 136"/>
          <p:cNvSpPr>
            <a:spLocks noChangeArrowheads="1"/>
          </p:cNvSpPr>
          <p:nvPr/>
        </p:nvSpPr>
        <p:spPr bwMode="auto">
          <a:xfrm>
            <a:off x="3551562" y="39564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8" name="Group 374"/>
          <p:cNvGrpSpPr>
            <a:grpSpLocks/>
          </p:cNvGrpSpPr>
          <p:nvPr/>
        </p:nvGrpSpPr>
        <p:grpSpPr bwMode="auto">
          <a:xfrm>
            <a:off x="2399037" y="39548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179" name="Arc 375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0" name="Arc 376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81" name="Rectangle 321"/>
          <p:cNvSpPr>
            <a:spLocks noChangeAspect="1" noChangeArrowheads="1"/>
          </p:cNvSpPr>
          <p:nvPr/>
        </p:nvSpPr>
        <p:spPr bwMode="auto">
          <a:xfrm>
            <a:off x="2440312" y="1924472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82" name="Group 274"/>
          <p:cNvGrpSpPr>
            <a:grpSpLocks noChangeAspect="1"/>
          </p:cNvGrpSpPr>
          <p:nvPr/>
        </p:nvGrpSpPr>
        <p:grpSpPr bwMode="auto">
          <a:xfrm>
            <a:off x="2308549" y="1651422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2183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4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5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6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7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8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9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0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1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2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3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4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5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6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7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8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9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0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1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2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3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4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5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6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7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8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9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0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1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2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3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4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5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6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7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8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9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0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1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2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3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4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5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6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7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8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29" name="Rectangle 272"/>
          <p:cNvSpPr>
            <a:spLocks noChangeAspect="1" noChangeArrowheads="1"/>
          </p:cNvSpPr>
          <p:nvPr/>
        </p:nvSpPr>
        <p:spPr bwMode="auto">
          <a:xfrm>
            <a:off x="2713362" y="1646659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0" name="Line 271"/>
          <p:cNvSpPr>
            <a:spLocks noChangeAspect="1" noChangeShapeType="1"/>
          </p:cNvSpPr>
          <p:nvPr/>
        </p:nvSpPr>
        <p:spPr bwMode="auto">
          <a:xfrm>
            <a:off x="3141987" y="1894309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1" name="Line 270"/>
          <p:cNvSpPr>
            <a:spLocks noChangeAspect="1" noChangeShapeType="1"/>
          </p:cNvSpPr>
          <p:nvPr/>
        </p:nvSpPr>
        <p:spPr bwMode="auto">
          <a:xfrm>
            <a:off x="3168974" y="1924472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2" name="Line 269"/>
          <p:cNvSpPr>
            <a:spLocks noChangeAspect="1" noChangeShapeType="1"/>
          </p:cNvSpPr>
          <p:nvPr/>
        </p:nvSpPr>
        <p:spPr bwMode="auto">
          <a:xfrm flipV="1">
            <a:off x="3665862" y="1887959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3" name="Oval 268"/>
          <p:cNvSpPr>
            <a:spLocks noChangeArrowheads="1"/>
          </p:cNvSpPr>
          <p:nvPr/>
        </p:nvSpPr>
        <p:spPr bwMode="auto">
          <a:xfrm>
            <a:off x="3400749" y="19117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4" name="Oval 267"/>
          <p:cNvSpPr>
            <a:spLocks noChangeArrowheads="1"/>
          </p:cNvSpPr>
          <p:nvPr/>
        </p:nvSpPr>
        <p:spPr bwMode="auto">
          <a:xfrm>
            <a:off x="3538862" y="191177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5" name="Line 266"/>
          <p:cNvSpPr>
            <a:spLocks noChangeAspect="1" noChangeShapeType="1"/>
          </p:cNvSpPr>
          <p:nvPr/>
        </p:nvSpPr>
        <p:spPr bwMode="auto">
          <a:xfrm>
            <a:off x="2853062" y="1897484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6" name="Line 265"/>
          <p:cNvSpPr>
            <a:spLocks noChangeAspect="1" noChangeShapeType="1"/>
          </p:cNvSpPr>
          <p:nvPr/>
        </p:nvSpPr>
        <p:spPr bwMode="auto">
          <a:xfrm>
            <a:off x="2824487" y="1921297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237" name="Group 468"/>
          <p:cNvGrpSpPr>
            <a:grpSpLocks/>
          </p:cNvGrpSpPr>
          <p:nvPr/>
        </p:nvGrpSpPr>
        <p:grpSpPr bwMode="auto">
          <a:xfrm>
            <a:off x="2402212" y="1908597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38" name="Arc 469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9" name="Arc 470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0" name="Group 486"/>
          <p:cNvGrpSpPr>
            <a:grpSpLocks/>
          </p:cNvGrpSpPr>
          <p:nvPr/>
        </p:nvGrpSpPr>
        <p:grpSpPr bwMode="auto">
          <a:xfrm>
            <a:off x="2397449" y="446288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41" name="Arc 487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2" name="Arc 488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3" name="Group 489"/>
          <p:cNvGrpSpPr>
            <a:grpSpLocks/>
          </p:cNvGrpSpPr>
          <p:nvPr/>
        </p:nvGrpSpPr>
        <p:grpSpPr bwMode="auto">
          <a:xfrm>
            <a:off x="2529212" y="4461297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2244" name="Arc 490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5" name="Arc 491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46" name="Rectangle 2565"/>
          <p:cNvSpPr>
            <a:spLocks noChangeArrowheads="1"/>
          </p:cNvSpPr>
          <p:nvPr/>
        </p:nvSpPr>
        <p:spPr bwMode="auto">
          <a:xfrm>
            <a:off x="2613349" y="1922884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7" name="Rectangle 2566"/>
          <p:cNvSpPr>
            <a:spLocks noChangeArrowheads="1"/>
          </p:cNvSpPr>
          <p:nvPr/>
        </p:nvSpPr>
        <p:spPr bwMode="auto">
          <a:xfrm>
            <a:off x="2578424" y="2418184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8" name="Rectangle 2567"/>
          <p:cNvSpPr>
            <a:spLocks noChangeArrowheads="1"/>
          </p:cNvSpPr>
          <p:nvPr/>
        </p:nvSpPr>
        <p:spPr bwMode="auto">
          <a:xfrm>
            <a:off x="2562549" y="2892847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9" name="Rectangle 2568"/>
          <p:cNvSpPr>
            <a:spLocks noChangeArrowheads="1"/>
          </p:cNvSpPr>
          <p:nvPr/>
        </p:nvSpPr>
        <p:spPr bwMode="auto">
          <a:xfrm>
            <a:off x="2729237" y="3450059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0" name="Rectangle 2569"/>
          <p:cNvSpPr>
            <a:spLocks noChangeArrowheads="1"/>
          </p:cNvSpPr>
          <p:nvPr/>
        </p:nvSpPr>
        <p:spPr bwMode="auto">
          <a:xfrm>
            <a:off x="2710187" y="3970759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1" name="Rectangle 2570"/>
          <p:cNvSpPr>
            <a:spLocks noChangeArrowheads="1"/>
          </p:cNvSpPr>
          <p:nvPr/>
        </p:nvSpPr>
        <p:spPr bwMode="auto">
          <a:xfrm>
            <a:off x="2657799" y="4470822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2" name="Oval 530"/>
          <p:cNvSpPr>
            <a:spLocks noChangeArrowheads="1"/>
          </p:cNvSpPr>
          <p:nvPr/>
        </p:nvSpPr>
        <p:spPr bwMode="auto">
          <a:xfrm>
            <a:off x="2956249" y="446534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3" name="Oval 531"/>
          <p:cNvSpPr>
            <a:spLocks noChangeArrowheads="1"/>
          </p:cNvSpPr>
          <p:nvPr/>
        </p:nvSpPr>
        <p:spPr bwMode="auto">
          <a:xfrm>
            <a:off x="3097536" y="446534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4" name="Oval 532"/>
          <p:cNvSpPr>
            <a:spLocks noChangeArrowheads="1"/>
          </p:cNvSpPr>
          <p:nvPr/>
        </p:nvSpPr>
        <p:spPr bwMode="auto">
          <a:xfrm>
            <a:off x="2816549" y="446692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5" name="Oval 138"/>
          <p:cNvSpPr>
            <a:spLocks noChangeArrowheads="1"/>
          </p:cNvSpPr>
          <p:nvPr/>
        </p:nvSpPr>
        <p:spPr bwMode="auto">
          <a:xfrm>
            <a:off x="3062611" y="39628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6" name="Oval 136"/>
          <p:cNvSpPr>
            <a:spLocks noChangeArrowheads="1"/>
          </p:cNvSpPr>
          <p:nvPr/>
        </p:nvSpPr>
        <p:spPr bwMode="auto">
          <a:xfrm>
            <a:off x="2924499" y="396123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7" name="Oval 138"/>
          <p:cNvSpPr>
            <a:spLocks noChangeArrowheads="1"/>
          </p:cNvSpPr>
          <p:nvPr/>
        </p:nvSpPr>
        <p:spPr bwMode="auto">
          <a:xfrm>
            <a:off x="3072136" y="34437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8" name="Oval 136"/>
          <p:cNvSpPr>
            <a:spLocks noChangeArrowheads="1"/>
          </p:cNvSpPr>
          <p:nvPr/>
        </p:nvSpPr>
        <p:spPr bwMode="auto">
          <a:xfrm>
            <a:off x="2934024" y="344212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9" name="Oval 138"/>
          <p:cNvSpPr>
            <a:spLocks noChangeArrowheads="1"/>
          </p:cNvSpPr>
          <p:nvPr/>
        </p:nvSpPr>
        <p:spPr bwMode="auto">
          <a:xfrm>
            <a:off x="2876874" y="288649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0" name="Oval 136"/>
          <p:cNvSpPr>
            <a:spLocks noChangeArrowheads="1"/>
          </p:cNvSpPr>
          <p:nvPr/>
        </p:nvSpPr>
        <p:spPr bwMode="auto">
          <a:xfrm>
            <a:off x="2738762" y="288490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1" name="Oval 138"/>
          <p:cNvSpPr>
            <a:spLocks noChangeArrowheads="1"/>
          </p:cNvSpPr>
          <p:nvPr/>
        </p:nvSpPr>
        <p:spPr bwMode="auto">
          <a:xfrm>
            <a:off x="2420381" y="289140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2" name="Oval 136"/>
          <p:cNvSpPr>
            <a:spLocks noChangeArrowheads="1"/>
          </p:cNvSpPr>
          <p:nvPr/>
        </p:nvSpPr>
        <p:spPr bwMode="auto">
          <a:xfrm>
            <a:off x="2405387" y="240880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3" name="Oval 136"/>
          <p:cNvSpPr>
            <a:spLocks noChangeArrowheads="1"/>
          </p:cNvSpPr>
          <p:nvPr/>
        </p:nvSpPr>
        <p:spPr bwMode="auto">
          <a:xfrm>
            <a:off x="2748287" y="241347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4" name="Oval 136"/>
          <p:cNvSpPr>
            <a:spLocks noChangeArrowheads="1"/>
          </p:cNvSpPr>
          <p:nvPr/>
        </p:nvSpPr>
        <p:spPr bwMode="auto">
          <a:xfrm>
            <a:off x="2887987" y="241342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5" name="Oval 136"/>
          <p:cNvSpPr>
            <a:spLocks noChangeArrowheads="1"/>
          </p:cNvSpPr>
          <p:nvPr/>
        </p:nvSpPr>
        <p:spPr bwMode="auto">
          <a:xfrm>
            <a:off x="2799880" y="191826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4681457" y="2918084"/>
            <a:ext cx="379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Mission Productivity  </a:t>
            </a:r>
            <a:r>
              <a:rPr lang="en-GB" sz="2800" b="1" dirty="0" smtClean="0">
                <a:latin typeface="Calibri" panose="020F0502020204030204" pitchFamily="34" charset="0"/>
              </a:rPr>
              <a:t>=</a:t>
            </a:r>
            <a:endParaRPr lang="en-GB" sz="2800" b="1" dirty="0">
              <a:latin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68380" y="2140802"/>
            <a:ext cx="2946073" cy="2368318"/>
            <a:chOff x="5251627" y="1214786"/>
            <a:chExt cx="3703961" cy="3009353"/>
          </a:xfrm>
        </p:grpSpPr>
        <p:sp>
          <p:nvSpPr>
            <p:cNvPr id="18" name="Chord 17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ord 19"/>
            <p:cNvSpPr/>
            <p:nvPr/>
          </p:nvSpPr>
          <p:spPr>
            <a:xfrm rot="7689693">
              <a:off x="6081891" y="1157865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453" y="1532483"/>
              <a:ext cx="1490533" cy="712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</a:rPr>
                <a:t>Lifetime Revenues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373060" y="2710661"/>
              <a:ext cx="1576293" cy="74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Total cost of Operation</a:t>
              </a:r>
              <a:endParaRPr lang="en-US" sz="1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384720" y="1451358"/>
            <a:ext cx="4946216" cy="3541531"/>
            <a:chOff x="55082" y="2945134"/>
            <a:chExt cx="5369027" cy="3729794"/>
          </a:xfrm>
        </p:grpSpPr>
        <p:grpSp>
          <p:nvGrpSpPr>
            <p:cNvPr id="29" name="Group 28"/>
            <p:cNvGrpSpPr/>
            <p:nvPr/>
          </p:nvGrpSpPr>
          <p:grpSpPr>
            <a:xfrm>
              <a:off x="55082" y="2945134"/>
              <a:ext cx="5369027" cy="3729794"/>
              <a:chOff x="55082" y="2945134"/>
              <a:chExt cx="5369027" cy="3729794"/>
            </a:xfrm>
          </p:grpSpPr>
          <p:sp>
            <p:nvSpPr>
              <p:cNvPr id="55" name="Chord 54"/>
              <p:cNvSpPr/>
              <p:nvPr/>
            </p:nvSpPr>
            <p:spPr>
              <a:xfrm rot="10800000">
                <a:off x="55082" y="2945134"/>
                <a:ext cx="4061462" cy="3729794"/>
              </a:xfrm>
              <a:prstGeom prst="chord">
                <a:avLst>
                  <a:gd name="adj1" fmla="val 5428300"/>
                  <a:gd name="adj2" fmla="val 1620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4005915" y="4439719"/>
                <a:ext cx="1418194" cy="740623"/>
              </a:xfrm>
              <a:prstGeom prst="rightArrow">
                <a:avLst>
                  <a:gd name="adj1" fmla="val 98462"/>
                  <a:gd name="adj2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611559" y="3429000"/>
              <a:ext cx="2948509" cy="275584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56" y="4622258"/>
              <a:ext cx="110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33127" y="4579198"/>
              <a:ext cx="1721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prodCALC</a:t>
              </a:r>
              <a:endParaRPr 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74131" y="3924823"/>
              <a:ext cx="2021789" cy="1764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59054" y="3609018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1603" y="3776584"/>
              <a:ext cx="812515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Vehicle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723279" y="4485470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09052" y="4649232"/>
              <a:ext cx="72508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720329" y="5373216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8694" y="5549328"/>
              <a:ext cx="89760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Payload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3420" y="4488577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48" y="4656143"/>
              <a:ext cx="730966" cy="324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Driver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06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9536" y="1729109"/>
            <a:ext cx="5090024" cy="3613642"/>
            <a:chOff x="55082" y="2945134"/>
            <a:chExt cx="5369027" cy="3729794"/>
          </a:xfrm>
        </p:grpSpPr>
        <p:sp>
          <p:nvSpPr>
            <p:cNvPr id="20" name="Chord 19"/>
            <p:cNvSpPr/>
            <p:nvPr/>
          </p:nvSpPr>
          <p:spPr>
            <a:xfrm rot="10800000">
              <a:off x="55082" y="2945134"/>
              <a:ext cx="4061462" cy="3729794"/>
            </a:xfrm>
            <a:prstGeom prst="chord">
              <a:avLst>
                <a:gd name="adj1" fmla="val 5428300"/>
                <a:gd name="adj2" fmla="val 1620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005915" y="4439719"/>
              <a:ext cx="1418194" cy="740623"/>
            </a:xfrm>
            <a:prstGeom prst="rightArrow">
              <a:avLst>
                <a:gd name="adj1" fmla="val 98462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574152" y="2322280"/>
            <a:ext cx="2541173" cy="242729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348" y="2913297"/>
            <a:ext cx="1060780" cy="1245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6120" y="33512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Productivity</a:t>
            </a:r>
            <a:endParaRPr lang="en-IN" dirty="0"/>
          </a:p>
        </p:txBody>
      </p:sp>
      <p:sp>
        <p:nvSpPr>
          <p:cNvPr id="31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</a:t>
            </a:r>
          </a:p>
        </p:txBody>
      </p:sp>
    </p:spTree>
    <p:extLst>
      <p:ext uri="{BB962C8B-B14F-4D97-AF65-F5344CB8AC3E}">
        <p14:creationId xmlns:p14="http://schemas.microsoft.com/office/powerpoint/2010/main" xmlns="" val="38113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6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5078" y="5187734"/>
            <a:ext cx="822841" cy="1002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0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Design Tool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Evolutionary Algorithm Optimization Based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929" y="2512039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Flow chart to the left and simplified vehicle combination showing what happens during GA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0756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773474" y="14251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5" y="1541849"/>
            <a:ext cx="456759" cy="5361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231541"/>
            <a:ext cx="456759" cy="536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921233"/>
            <a:ext cx="456759" cy="5361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3" y="3602573"/>
            <a:ext cx="456759" cy="536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8414" y="4286846"/>
            <a:ext cx="456759" cy="5361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595408" y="1412776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5513" y="5086274"/>
            <a:ext cx="760057" cy="1077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5756" y="5025392"/>
            <a:ext cx="773153" cy="1138574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8861025" y="14530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6" y="1569749"/>
            <a:ext cx="456759" cy="5361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259441"/>
            <a:ext cx="456759" cy="5361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949133"/>
            <a:ext cx="456759" cy="5361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4" y="3630473"/>
            <a:ext cx="456759" cy="5361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5965" y="4314746"/>
            <a:ext cx="456759" cy="53619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40289" y="1425134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6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640" y="299695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different </a:t>
            </a:r>
            <a:r>
              <a:rPr lang="sv-SE" dirty="0" err="1" smtClean="0"/>
              <a:t>engines</a:t>
            </a:r>
            <a:r>
              <a:rPr lang="sv-SE" dirty="0" smtClean="0"/>
              <a:t> – D11, D13 and D16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– 5 kWh, 50 kWh and 91 kWh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motor </a:t>
            </a:r>
            <a:r>
              <a:rPr lang="sv-SE" dirty="0" err="1" smtClean="0"/>
              <a:t>sizes</a:t>
            </a:r>
            <a:r>
              <a:rPr lang="sv-SE" dirty="0" smtClean="0"/>
              <a:t> – 125kW, 230 Nm;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400 Nm and 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800 Nm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Electric </a:t>
            </a:r>
            <a:r>
              <a:rPr lang="sv-SE" dirty="0" err="1" smtClean="0"/>
              <a:t>propulsion</a:t>
            </a:r>
            <a:r>
              <a:rPr lang="sv-SE" dirty="0" smtClean="0"/>
              <a:t> on </a:t>
            </a:r>
            <a:r>
              <a:rPr lang="sv-SE" dirty="0" err="1" smtClean="0"/>
              <a:t>any</a:t>
            </a:r>
            <a:r>
              <a:rPr lang="sv-SE" dirty="0" smtClean="0"/>
              <a:t> / all trailer </a:t>
            </a:r>
            <a:r>
              <a:rPr lang="sv-SE" dirty="0" err="1" smtClean="0"/>
              <a:t>axles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xmlns="" val="207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Already quite optimal vehicle combination A-double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Transport Mission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- Malmö</a:t>
            </a:r>
          </a:p>
        </p:txBody>
      </p:sp>
    </p:spTree>
    <p:extLst>
      <p:ext uri="{BB962C8B-B14F-4D97-AF65-F5344CB8AC3E}">
        <p14:creationId xmlns:p14="http://schemas.microsoft.com/office/powerpoint/2010/main" xmlns="" val="20790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Results 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– Malmö (2015)</a:t>
            </a:r>
          </a:p>
        </p:txBody>
      </p:sp>
    </p:spTree>
    <p:extLst>
      <p:ext uri="{BB962C8B-B14F-4D97-AF65-F5344CB8AC3E}">
        <p14:creationId xmlns:p14="http://schemas.microsoft.com/office/powerpoint/2010/main" xmlns="" val="12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Move to longer vehicle combinations</a:t>
            </a:r>
            <a:endParaRPr dirty="0"/>
          </a:p>
        </p:txBody>
      </p:sp>
      <p:sp>
        <p:nvSpPr>
          <p:cNvPr id="429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430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5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2014</a:t>
            </a:r>
            <a:endParaRPr dirty="0"/>
          </a:p>
        </p:txBody>
      </p:sp>
      <p:sp>
        <p:nvSpPr>
          <p:cNvPr id="434" name="TextBox 433"/>
          <p:cNvSpPr txBox="1"/>
          <p:nvPr/>
        </p:nvSpPr>
        <p:spPr>
          <a:xfrm>
            <a:off x="1129003" y="2836506"/>
            <a:ext cx="416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Lesser traffic &amp; road space occupied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Lower fuel consumption &amp; emissions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One driver instead of two </a:t>
            </a:r>
            <a:endParaRPr lang="en-US" dirty="0"/>
          </a:p>
        </p:txBody>
      </p:sp>
      <p:sp>
        <p:nvSpPr>
          <p:cNvPr id="445" name="Rectangle 321"/>
          <p:cNvSpPr>
            <a:spLocks noChangeAspect="1" noChangeArrowheads="1"/>
          </p:cNvSpPr>
          <p:nvPr/>
        </p:nvSpPr>
        <p:spPr bwMode="auto">
          <a:xfrm>
            <a:off x="798125" y="1719199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46" name="Group 274"/>
          <p:cNvGrpSpPr>
            <a:grpSpLocks noChangeAspect="1"/>
          </p:cNvGrpSpPr>
          <p:nvPr/>
        </p:nvGrpSpPr>
        <p:grpSpPr bwMode="auto">
          <a:xfrm>
            <a:off x="666362" y="1446149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447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1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3" name="Rectangle 272"/>
          <p:cNvSpPr>
            <a:spLocks noChangeAspect="1" noChangeArrowheads="1"/>
          </p:cNvSpPr>
          <p:nvPr/>
        </p:nvSpPr>
        <p:spPr bwMode="auto">
          <a:xfrm>
            <a:off x="1071175" y="1441386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4" name="Line 271"/>
          <p:cNvSpPr>
            <a:spLocks noChangeAspect="1" noChangeShapeType="1"/>
          </p:cNvSpPr>
          <p:nvPr/>
        </p:nvSpPr>
        <p:spPr bwMode="auto">
          <a:xfrm>
            <a:off x="1499800" y="1689036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5" name="Line 270"/>
          <p:cNvSpPr>
            <a:spLocks noChangeAspect="1" noChangeShapeType="1"/>
          </p:cNvSpPr>
          <p:nvPr/>
        </p:nvSpPr>
        <p:spPr bwMode="auto">
          <a:xfrm>
            <a:off x="1526787" y="1719199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6" name="Line 269"/>
          <p:cNvSpPr>
            <a:spLocks noChangeAspect="1" noChangeShapeType="1"/>
          </p:cNvSpPr>
          <p:nvPr/>
        </p:nvSpPr>
        <p:spPr bwMode="auto">
          <a:xfrm flipV="1">
            <a:off x="2023675" y="1682686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7" name="Oval 268"/>
          <p:cNvSpPr>
            <a:spLocks noChangeArrowheads="1"/>
          </p:cNvSpPr>
          <p:nvPr/>
        </p:nvSpPr>
        <p:spPr bwMode="auto">
          <a:xfrm>
            <a:off x="1758562" y="170649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8" name="Oval 267"/>
          <p:cNvSpPr>
            <a:spLocks noChangeArrowheads="1"/>
          </p:cNvSpPr>
          <p:nvPr/>
        </p:nvSpPr>
        <p:spPr bwMode="auto">
          <a:xfrm>
            <a:off x="1896675" y="170649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9" name="Line 266"/>
          <p:cNvSpPr>
            <a:spLocks noChangeAspect="1" noChangeShapeType="1"/>
          </p:cNvSpPr>
          <p:nvPr/>
        </p:nvSpPr>
        <p:spPr bwMode="auto">
          <a:xfrm>
            <a:off x="1210875" y="1692211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0" name="Line 265"/>
          <p:cNvSpPr>
            <a:spLocks noChangeAspect="1" noChangeShapeType="1"/>
          </p:cNvSpPr>
          <p:nvPr/>
        </p:nvSpPr>
        <p:spPr bwMode="auto">
          <a:xfrm>
            <a:off x="1182300" y="1716024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01" name="Group 468"/>
          <p:cNvGrpSpPr>
            <a:grpSpLocks/>
          </p:cNvGrpSpPr>
          <p:nvPr/>
        </p:nvGrpSpPr>
        <p:grpSpPr bwMode="auto">
          <a:xfrm>
            <a:off x="760025" y="1703324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502" name="Arc 469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3" name="Arc 470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4" name="Rectangle 2565"/>
          <p:cNvSpPr>
            <a:spLocks noChangeArrowheads="1"/>
          </p:cNvSpPr>
          <p:nvPr/>
        </p:nvSpPr>
        <p:spPr bwMode="auto">
          <a:xfrm>
            <a:off x="971162" y="1717611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5" name="Oval 136"/>
          <p:cNvSpPr>
            <a:spLocks noChangeArrowheads="1"/>
          </p:cNvSpPr>
          <p:nvPr/>
        </p:nvSpPr>
        <p:spPr bwMode="auto">
          <a:xfrm>
            <a:off x="1157693" y="171299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6" name="Rectangle 321"/>
          <p:cNvSpPr>
            <a:spLocks noChangeAspect="1" noChangeArrowheads="1"/>
          </p:cNvSpPr>
          <p:nvPr/>
        </p:nvSpPr>
        <p:spPr bwMode="auto">
          <a:xfrm>
            <a:off x="779463" y="2391003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07" name="Group 274"/>
          <p:cNvGrpSpPr>
            <a:grpSpLocks noChangeAspect="1"/>
          </p:cNvGrpSpPr>
          <p:nvPr/>
        </p:nvGrpSpPr>
        <p:grpSpPr bwMode="auto">
          <a:xfrm>
            <a:off x="647700" y="2117953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508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4" name="Rectangle 272"/>
          <p:cNvSpPr>
            <a:spLocks noChangeAspect="1" noChangeArrowheads="1"/>
          </p:cNvSpPr>
          <p:nvPr/>
        </p:nvSpPr>
        <p:spPr bwMode="auto">
          <a:xfrm>
            <a:off x="1052513" y="2113190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5" name="Line 271"/>
          <p:cNvSpPr>
            <a:spLocks noChangeAspect="1" noChangeShapeType="1"/>
          </p:cNvSpPr>
          <p:nvPr/>
        </p:nvSpPr>
        <p:spPr bwMode="auto">
          <a:xfrm>
            <a:off x="1481138" y="2360840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6" name="Line 270"/>
          <p:cNvSpPr>
            <a:spLocks noChangeAspect="1" noChangeShapeType="1"/>
          </p:cNvSpPr>
          <p:nvPr/>
        </p:nvSpPr>
        <p:spPr bwMode="auto">
          <a:xfrm>
            <a:off x="1508125" y="2391003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7" name="Line 269"/>
          <p:cNvSpPr>
            <a:spLocks noChangeAspect="1" noChangeShapeType="1"/>
          </p:cNvSpPr>
          <p:nvPr/>
        </p:nvSpPr>
        <p:spPr bwMode="auto">
          <a:xfrm flipV="1">
            <a:off x="2005013" y="2354490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8" name="Oval 268"/>
          <p:cNvSpPr>
            <a:spLocks noChangeArrowheads="1"/>
          </p:cNvSpPr>
          <p:nvPr/>
        </p:nvSpPr>
        <p:spPr bwMode="auto">
          <a:xfrm>
            <a:off x="1739900" y="237830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9" name="Oval 267"/>
          <p:cNvSpPr>
            <a:spLocks noChangeArrowheads="1"/>
          </p:cNvSpPr>
          <p:nvPr/>
        </p:nvSpPr>
        <p:spPr bwMode="auto">
          <a:xfrm>
            <a:off x="1878013" y="237830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0" name="Line 266"/>
          <p:cNvSpPr>
            <a:spLocks noChangeAspect="1" noChangeShapeType="1"/>
          </p:cNvSpPr>
          <p:nvPr/>
        </p:nvSpPr>
        <p:spPr bwMode="auto">
          <a:xfrm>
            <a:off x="1192213" y="2364015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1" name="Line 265"/>
          <p:cNvSpPr>
            <a:spLocks noChangeAspect="1" noChangeShapeType="1"/>
          </p:cNvSpPr>
          <p:nvPr/>
        </p:nvSpPr>
        <p:spPr bwMode="auto">
          <a:xfrm>
            <a:off x="1163638" y="2387828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62" name="Group 468"/>
          <p:cNvGrpSpPr>
            <a:grpSpLocks/>
          </p:cNvGrpSpPr>
          <p:nvPr/>
        </p:nvGrpSpPr>
        <p:grpSpPr bwMode="auto">
          <a:xfrm>
            <a:off x="741363" y="2375128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563" name="Arc 469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Arc 470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5" name="Rectangle 2565"/>
          <p:cNvSpPr>
            <a:spLocks noChangeArrowheads="1"/>
          </p:cNvSpPr>
          <p:nvPr/>
        </p:nvSpPr>
        <p:spPr bwMode="auto">
          <a:xfrm>
            <a:off x="952500" y="2389415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6" name="Oval 136"/>
          <p:cNvSpPr>
            <a:spLocks noChangeArrowheads="1"/>
          </p:cNvSpPr>
          <p:nvPr/>
        </p:nvSpPr>
        <p:spPr bwMode="auto">
          <a:xfrm>
            <a:off x="1139031" y="238479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1278297" y="174482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8" name="Right Arrow 567"/>
          <p:cNvSpPr/>
          <p:nvPr/>
        </p:nvSpPr>
        <p:spPr>
          <a:xfrm>
            <a:off x="2220686" y="1828800"/>
            <a:ext cx="1082351" cy="242596"/>
          </a:xfrm>
          <a:prstGeom prst="rightArrow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mtClean="0">
              <a:solidFill>
                <a:srgbClr val="000000"/>
              </a:solidFill>
            </a:endParaRPr>
          </a:p>
        </p:txBody>
      </p:sp>
      <p:sp>
        <p:nvSpPr>
          <p:cNvPr id="569" name="Rectangle 321"/>
          <p:cNvSpPr>
            <a:spLocks noChangeAspect="1" noChangeArrowheads="1"/>
          </p:cNvSpPr>
          <p:nvPr/>
        </p:nvSpPr>
        <p:spPr bwMode="auto">
          <a:xfrm>
            <a:off x="3698616" y="2048819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0" name="Line 320"/>
          <p:cNvSpPr>
            <a:spLocks noChangeAspect="1" noChangeShapeType="1"/>
          </p:cNvSpPr>
          <p:nvPr/>
        </p:nvSpPr>
        <p:spPr bwMode="auto">
          <a:xfrm>
            <a:off x="3675553" y="2020412"/>
            <a:ext cx="13082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1" name="Line 319"/>
          <p:cNvSpPr>
            <a:spLocks noChangeAspect="1" noChangeShapeType="1"/>
          </p:cNvSpPr>
          <p:nvPr/>
        </p:nvSpPr>
        <p:spPr bwMode="auto">
          <a:xfrm flipH="1">
            <a:off x="3806376" y="2019584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2" name="Line 318"/>
          <p:cNvSpPr>
            <a:spLocks noChangeAspect="1" noChangeShapeType="1"/>
          </p:cNvSpPr>
          <p:nvPr/>
        </p:nvSpPr>
        <p:spPr bwMode="auto">
          <a:xfrm flipV="1">
            <a:off x="3817679" y="1897676"/>
            <a:ext cx="0" cy="1221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3" name="Line 317"/>
          <p:cNvSpPr>
            <a:spLocks noChangeAspect="1" noChangeShapeType="1"/>
          </p:cNvSpPr>
          <p:nvPr/>
        </p:nvSpPr>
        <p:spPr bwMode="auto">
          <a:xfrm flipV="1">
            <a:off x="3816236" y="1869528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4" name="Line 316"/>
          <p:cNvSpPr>
            <a:spLocks noChangeAspect="1" noChangeShapeType="1"/>
          </p:cNvSpPr>
          <p:nvPr/>
        </p:nvSpPr>
        <p:spPr bwMode="auto">
          <a:xfrm flipV="1">
            <a:off x="3814793" y="1832066"/>
            <a:ext cx="0" cy="3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5" name="Line 315"/>
          <p:cNvSpPr>
            <a:spLocks noChangeAspect="1" noChangeShapeType="1"/>
          </p:cNvSpPr>
          <p:nvPr/>
        </p:nvSpPr>
        <p:spPr bwMode="auto">
          <a:xfrm flipH="1" flipV="1">
            <a:off x="3806136" y="1780115"/>
            <a:ext cx="7936" cy="511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6" name="Line 314"/>
          <p:cNvSpPr>
            <a:spLocks noChangeAspect="1" noChangeShapeType="1"/>
          </p:cNvSpPr>
          <p:nvPr/>
        </p:nvSpPr>
        <p:spPr bwMode="auto">
          <a:xfrm flipH="1">
            <a:off x="3784252" y="1779701"/>
            <a:ext cx="2188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7" name="Line 313"/>
          <p:cNvSpPr>
            <a:spLocks noChangeAspect="1" noChangeShapeType="1"/>
          </p:cNvSpPr>
          <p:nvPr/>
        </p:nvSpPr>
        <p:spPr bwMode="auto">
          <a:xfrm flipV="1">
            <a:off x="3740724" y="1785083"/>
            <a:ext cx="22365" cy="101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8" name="Line 312"/>
          <p:cNvSpPr>
            <a:spLocks noChangeAspect="1" noChangeShapeType="1"/>
          </p:cNvSpPr>
          <p:nvPr/>
        </p:nvSpPr>
        <p:spPr bwMode="auto">
          <a:xfrm flipH="1">
            <a:off x="3773670" y="1776597"/>
            <a:ext cx="0" cy="7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9" name="Line 311"/>
          <p:cNvSpPr>
            <a:spLocks noChangeAspect="1" noChangeShapeType="1"/>
          </p:cNvSpPr>
          <p:nvPr/>
        </p:nvSpPr>
        <p:spPr bwMode="auto">
          <a:xfrm flipV="1">
            <a:off x="3773670" y="1779701"/>
            <a:ext cx="10822" cy="45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0" name="Line 310"/>
          <p:cNvSpPr>
            <a:spLocks noChangeAspect="1" noChangeShapeType="1"/>
          </p:cNvSpPr>
          <p:nvPr/>
        </p:nvSpPr>
        <p:spPr bwMode="auto">
          <a:xfrm flipH="1">
            <a:off x="3697677" y="1794811"/>
            <a:ext cx="43768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1" name="Line 309"/>
          <p:cNvSpPr>
            <a:spLocks noChangeAspect="1" noChangeShapeType="1"/>
          </p:cNvSpPr>
          <p:nvPr/>
        </p:nvSpPr>
        <p:spPr bwMode="auto">
          <a:xfrm flipH="1">
            <a:off x="3654150" y="1803917"/>
            <a:ext cx="43528" cy="49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2" name="Line 308"/>
          <p:cNvSpPr>
            <a:spLocks noChangeAspect="1" noChangeShapeType="1"/>
          </p:cNvSpPr>
          <p:nvPr/>
        </p:nvSpPr>
        <p:spPr bwMode="auto">
          <a:xfrm>
            <a:off x="3654150" y="1804745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3" name="Line 307"/>
          <p:cNvSpPr>
            <a:spLocks noChangeAspect="1" noChangeShapeType="1"/>
          </p:cNvSpPr>
          <p:nvPr/>
        </p:nvSpPr>
        <p:spPr bwMode="auto">
          <a:xfrm>
            <a:off x="3646935" y="1804745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4" name="Line 306"/>
          <p:cNvSpPr>
            <a:spLocks noChangeAspect="1" noChangeShapeType="1"/>
          </p:cNvSpPr>
          <p:nvPr/>
        </p:nvSpPr>
        <p:spPr bwMode="auto">
          <a:xfrm flipH="1">
            <a:off x="3647897" y="1804745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5" name="Line 305"/>
          <p:cNvSpPr>
            <a:spLocks noChangeAspect="1" noChangeShapeType="1"/>
          </p:cNvSpPr>
          <p:nvPr/>
        </p:nvSpPr>
        <p:spPr bwMode="auto">
          <a:xfrm flipH="1">
            <a:off x="3635632" y="1809299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6" name="Line 304"/>
          <p:cNvSpPr>
            <a:spLocks noChangeAspect="1" noChangeShapeType="1"/>
          </p:cNvSpPr>
          <p:nvPr/>
        </p:nvSpPr>
        <p:spPr bwMode="auto">
          <a:xfrm flipH="1">
            <a:off x="3610382" y="1819026"/>
            <a:ext cx="24770" cy="31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7" name="Line 303"/>
          <p:cNvSpPr>
            <a:spLocks noChangeAspect="1" noChangeShapeType="1"/>
          </p:cNvSpPr>
          <p:nvPr/>
        </p:nvSpPr>
        <p:spPr bwMode="auto">
          <a:xfrm>
            <a:off x="3768139" y="1775769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8" name="Line 302"/>
          <p:cNvSpPr>
            <a:spLocks noChangeAspect="1" noChangeShapeType="1"/>
          </p:cNvSpPr>
          <p:nvPr/>
        </p:nvSpPr>
        <p:spPr bwMode="auto">
          <a:xfrm flipH="1">
            <a:off x="3762608" y="1775769"/>
            <a:ext cx="5531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9" name="Line 301"/>
          <p:cNvSpPr>
            <a:spLocks noChangeAspect="1" noChangeShapeType="1"/>
          </p:cNvSpPr>
          <p:nvPr/>
        </p:nvSpPr>
        <p:spPr bwMode="auto">
          <a:xfrm flipH="1">
            <a:off x="3577676" y="1879049"/>
            <a:ext cx="21884" cy="467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0" name="Line 300"/>
          <p:cNvSpPr>
            <a:spLocks noChangeAspect="1" noChangeShapeType="1"/>
          </p:cNvSpPr>
          <p:nvPr/>
        </p:nvSpPr>
        <p:spPr bwMode="auto">
          <a:xfrm flipH="1">
            <a:off x="3588738" y="1850900"/>
            <a:ext cx="10822" cy="186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1" name="Line 299"/>
          <p:cNvSpPr>
            <a:spLocks noChangeAspect="1" noChangeShapeType="1"/>
          </p:cNvSpPr>
          <p:nvPr/>
        </p:nvSpPr>
        <p:spPr bwMode="auto">
          <a:xfrm>
            <a:off x="3599560" y="1850900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2" name="Line 298"/>
          <p:cNvSpPr>
            <a:spLocks noChangeAspect="1" noChangeShapeType="1"/>
          </p:cNvSpPr>
          <p:nvPr/>
        </p:nvSpPr>
        <p:spPr bwMode="auto">
          <a:xfrm flipH="1">
            <a:off x="3588738" y="1879049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3" name="Line 297"/>
          <p:cNvSpPr>
            <a:spLocks noChangeAspect="1" noChangeShapeType="1"/>
          </p:cNvSpPr>
          <p:nvPr/>
        </p:nvSpPr>
        <p:spPr bwMode="auto">
          <a:xfrm flipV="1">
            <a:off x="3588738" y="1869528"/>
            <a:ext cx="0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4" name="Line 296"/>
          <p:cNvSpPr>
            <a:spLocks noChangeAspect="1" noChangeShapeType="1"/>
          </p:cNvSpPr>
          <p:nvPr/>
        </p:nvSpPr>
        <p:spPr bwMode="auto">
          <a:xfrm flipH="1">
            <a:off x="3566854" y="1925825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5" name="Line 295"/>
          <p:cNvSpPr>
            <a:spLocks noChangeAspect="1" noChangeShapeType="1"/>
          </p:cNvSpPr>
          <p:nvPr/>
        </p:nvSpPr>
        <p:spPr bwMode="auto">
          <a:xfrm>
            <a:off x="3566854" y="1935346"/>
            <a:ext cx="0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6" name="Line 294"/>
          <p:cNvSpPr>
            <a:spLocks noChangeAspect="1" noChangeShapeType="1"/>
          </p:cNvSpPr>
          <p:nvPr/>
        </p:nvSpPr>
        <p:spPr bwMode="auto">
          <a:xfrm flipH="1" flipV="1">
            <a:off x="3566854" y="1944659"/>
            <a:ext cx="962" cy="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7" name="Line 293"/>
          <p:cNvSpPr>
            <a:spLocks noChangeAspect="1" noChangeShapeType="1"/>
          </p:cNvSpPr>
          <p:nvPr/>
        </p:nvSpPr>
        <p:spPr bwMode="auto">
          <a:xfrm flipH="1">
            <a:off x="3566854" y="1945901"/>
            <a:ext cx="1924" cy="699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8" name="Line 292"/>
          <p:cNvSpPr>
            <a:spLocks noChangeAspect="1" noChangeShapeType="1"/>
          </p:cNvSpPr>
          <p:nvPr/>
        </p:nvSpPr>
        <p:spPr bwMode="auto">
          <a:xfrm>
            <a:off x="3566854" y="2016065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9" name="Line 291"/>
          <p:cNvSpPr>
            <a:spLocks noChangeAspect="1" noChangeShapeType="1"/>
          </p:cNvSpPr>
          <p:nvPr/>
        </p:nvSpPr>
        <p:spPr bwMode="auto">
          <a:xfrm flipH="1">
            <a:off x="3566854" y="2021447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0" name="Line 290"/>
          <p:cNvSpPr>
            <a:spLocks noChangeAspect="1" noChangeShapeType="1"/>
          </p:cNvSpPr>
          <p:nvPr/>
        </p:nvSpPr>
        <p:spPr bwMode="auto">
          <a:xfrm flipV="1">
            <a:off x="3572626" y="2016272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1" name="Line 289"/>
          <p:cNvSpPr>
            <a:spLocks noChangeAspect="1" noChangeShapeType="1"/>
          </p:cNvSpPr>
          <p:nvPr/>
        </p:nvSpPr>
        <p:spPr bwMode="auto">
          <a:xfrm>
            <a:off x="3566854" y="2021447"/>
            <a:ext cx="0" cy="76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2" name="Line 288"/>
          <p:cNvSpPr>
            <a:spLocks noChangeAspect="1" noChangeShapeType="1"/>
          </p:cNvSpPr>
          <p:nvPr/>
        </p:nvSpPr>
        <p:spPr bwMode="auto">
          <a:xfrm>
            <a:off x="3567816" y="2029105"/>
            <a:ext cx="0" cy="188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3" name="Line 287"/>
          <p:cNvSpPr>
            <a:spLocks noChangeAspect="1" noChangeShapeType="1"/>
          </p:cNvSpPr>
          <p:nvPr/>
        </p:nvSpPr>
        <p:spPr bwMode="auto">
          <a:xfrm flipV="1">
            <a:off x="3568778" y="2047939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4" name="Freeform 286"/>
          <p:cNvSpPr>
            <a:spLocks noChangeAspect="1"/>
          </p:cNvSpPr>
          <p:nvPr/>
        </p:nvSpPr>
        <p:spPr bwMode="auto">
          <a:xfrm rot="834305">
            <a:off x="3567094" y="2077329"/>
            <a:ext cx="12986" cy="1117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5" name="Line 285"/>
          <p:cNvSpPr>
            <a:spLocks noChangeAspect="1" noChangeShapeType="1"/>
          </p:cNvSpPr>
          <p:nvPr/>
        </p:nvSpPr>
        <p:spPr bwMode="auto">
          <a:xfrm>
            <a:off x="3579119" y="2087264"/>
            <a:ext cx="11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6" name="Line 284"/>
          <p:cNvSpPr>
            <a:spLocks noChangeAspect="1" noChangeShapeType="1"/>
          </p:cNvSpPr>
          <p:nvPr/>
        </p:nvSpPr>
        <p:spPr bwMode="auto">
          <a:xfrm>
            <a:off x="3589700" y="2088092"/>
            <a:ext cx="490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7" name="Line 283"/>
          <p:cNvSpPr>
            <a:spLocks noChangeAspect="1" noChangeShapeType="1"/>
          </p:cNvSpPr>
          <p:nvPr/>
        </p:nvSpPr>
        <p:spPr bwMode="auto">
          <a:xfrm>
            <a:off x="3639480" y="2050009"/>
            <a:ext cx="0" cy="376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8" name="Freeform 282"/>
          <p:cNvSpPr>
            <a:spLocks noChangeAspect="1"/>
          </p:cNvSpPr>
          <p:nvPr/>
        </p:nvSpPr>
        <p:spPr bwMode="auto">
          <a:xfrm>
            <a:off x="3639721" y="2020205"/>
            <a:ext cx="36313" cy="2918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9" name="Line 281"/>
          <p:cNvSpPr>
            <a:spLocks noChangeAspect="1" noChangeShapeType="1"/>
          </p:cNvSpPr>
          <p:nvPr/>
        </p:nvSpPr>
        <p:spPr bwMode="auto">
          <a:xfrm>
            <a:off x="3618558" y="1860214"/>
            <a:ext cx="1527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0" name="Line 280"/>
          <p:cNvSpPr>
            <a:spLocks noChangeAspect="1" noChangeShapeType="1"/>
          </p:cNvSpPr>
          <p:nvPr/>
        </p:nvSpPr>
        <p:spPr bwMode="auto">
          <a:xfrm flipH="1" flipV="1">
            <a:off x="3771266" y="1860214"/>
            <a:ext cx="10822" cy="1595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1" name="Line 279"/>
          <p:cNvSpPr>
            <a:spLocks noChangeAspect="1" noChangeShapeType="1"/>
          </p:cNvSpPr>
          <p:nvPr/>
        </p:nvSpPr>
        <p:spPr bwMode="auto">
          <a:xfrm>
            <a:off x="3619039" y="1869528"/>
            <a:ext cx="65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2" name="Line 278"/>
          <p:cNvSpPr>
            <a:spLocks noChangeAspect="1" noChangeShapeType="1"/>
          </p:cNvSpPr>
          <p:nvPr/>
        </p:nvSpPr>
        <p:spPr bwMode="auto">
          <a:xfrm flipV="1">
            <a:off x="3607496" y="1925411"/>
            <a:ext cx="65171" cy="99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3" name="Line 277"/>
          <p:cNvSpPr>
            <a:spLocks noChangeAspect="1" noChangeShapeType="1"/>
          </p:cNvSpPr>
          <p:nvPr/>
        </p:nvSpPr>
        <p:spPr bwMode="auto">
          <a:xfrm flipV="1">
            <a:off x="3607015" y="1869528"/>
            <a:ext cx="11062" cy="658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4" name="Freeform 276"/>
          <p:cNvSpPr>
            <a:spLocks noChangeAspect="1"/>
          </p:cNvSpPr>
          <p:nvPr/>
        </p:nvSpPr>
        <p:spPr bwMode="auto">
          <a:xfrm rot="16909098">
            <a:off x="3674053" y="1914778"/>
            <a:ext cx="11177" cy="12986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5" name="Line 275"/>
          <p:cNvSpPr>
            <a:spLocks noChangeAspect="1" noChangeShapeType="1"/>
          </p:cNvSpPr>
          <p:nvPr/>
        </p:nvSpPr>
        <p:spPr bwMode="auto">
          <a:xfrm flipV="1">
            <a:off x="3685413" y="1869528"/>
            <a:ext cx="0" cy="469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6" name="Rectangle 272"/>
          <p:cNvSpPr>
            <a:spLocks noChangeAspect="1" noChangeArrowheads="1"/>
          </p:cNvSpPr>
          <p:nvPr/>
        </p:nvSpPr>
        <p:spPr bwMode="auto">
          <a:xfrm>
            <a:off x="3971666" y="1771006"/>
            <a:ext cx="982662" cy="24606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7" name="Line 271"/>
          <p:cNvSpPr>
            <a:spLocks noChangeAspect="1" noChangeShapeType="1"/>
          </p:cNvSpPr>
          <p:nvPr/>
        </p:nvSpPr>
        <p:spPr bwMode="auto">
          <a:xfrm>
            <a:off x="4400291" y="2018656"/>
            <a:ext cx="26987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8" name="Line 270"/>
          <p:cNvSpPr>
            <a:spLocks noChangeAspect="1" noChangeShapeType="1"/>
          </p:cNvSpPr>
          <p:nvPr/>
        </p:nvSpPr>
        <p:spPr bwMode="auto">
          <a:xfrm>
            <a:off x="4427279" y="2048819"/>
            <a:ext cx="500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9" name="Line 269"/>
          <p:cNvSpPr>
            <a:spLocks noChangeAspect="1" noChangeShapeType="1"/>
          </p:cNvSpPr>
          <p:nvPr/>
        </p:nvSpPr>
        <p:spPr bwMode="auto">
          <a:xfrm flipV="1">
            <a:off x="4924166" y="2012306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0" name="Oval 268"/>
          <p:cNvSpPr>
            <a:spLocks noChangeArrowheads="1"/>
          </p:cNvSpPr>
          <p:nvPr/>
        </p:nvSpPr>
        <p:spPr bwMode="auto">
          <a:xfrm>
            <a:off x="4659054" y="203611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1" name="Oval 267"/>
          <p:cNvSpPr>
            <a:spLocks noChangeArrowheads="1"/>
          </p:cNvSpPr>
          <p:nvPr/>
        </p:nvSpPr>
        <p:spPr bwMode="auto">
          <a:xfrm>
            <a:off x="4797166" y="203611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2" name="Line 266"/>
          <p:cNvSpPr>
            <a:spLocks noChangeAspect="1" noChangeShapeType="1"/>
          </p:cNvSpPr>
          <p:nvPr/>
        </p:nvSpPr>
        <p:spPr bwMode="auto">
          <a:xfrm>
            <a:off x="4111366" y="2021831"/>
            <a:ext cx="0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3" name="Line 265"/>
          <p:cNvSpPr>
            <a:spLocks noChangeAspect="1" noChangeShapeType="1"/>
          </p:cNvSpPr>
          <p:nvPr/>
        </p:nvSpPr>
        <p:spPr bwMode="auto">
          <a:xfrm>
            <a:off x="4082791" y="2045644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4" name="Arc 1209"/>
          <p:cNvSpPr>
            <a:spLocks/>
          </p:cNvSpPr>
          <p:nvPr/>
        </p:nvSpPr>
        <p:spPr bwMode="auto">
          <a:xfrm rot="13377678">
            <a:off x="3660516" y="2040882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5" name="Arc 1210"/>
          <p:cNvSpPr>
            <a:spLocks noChangeAspect="1"/>
          </p:cNvSpPr>
          <p:nvPr/>
        </p:nvSpPr>
        <p:spPr bwMode="auto">
          <a:xfrm rot="5400000">
            <a:off x="3687503" y="2059932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6" name="Rectangle 526"/>
          <p:cNvSpPr>
            <a:spLocks noChangeAspect="1" noChangeArrowheads="1"/>
          </p:cNvSpPr>
          <p:nvPr/>
        </p:nvSpPr>
        <p:spPr bwMode="auto">
          <a:xfrm>
            <a:off x="5032116" y="1763069"/>
            <a:ext cx="963612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7" name="Line 527"/>
          <p:cNvSpPr>
            <a:spLocks noChangeAspect="1" noChangeShapeType="1"/>
          </p:cNvSpPr>
          <p:nvPr/>
        </p:nvSpPr>
        <p:spPr bwMode="auto">
          <a:xfrm>
            <a:off x="5411529" y="2021831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8" name="Line 528"/>
          <p:cNvSpPr>
            <a:spLocks noChangeAspect="1" noChangeShapeType="1"/>
          </p:cNvSpPr>
          <p:nvPr/>
        </p:nvSpPr>
        <p:spPr bwMode="auto">
          <a:xfrm>
            <a:off x="5436929" y="2053581"/>
            <a:ext cx="525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9" name="Line 529"/>
          <p:cNvSpPr>
            <a:spLocks noChangeAspect="1" noChangeShapeType="1"/>
          </p:cNvSpPr>
          <p:nvPr/>
        </p:nvSpPr>
        <p:spPr bwMode="auto">
          <a:xfrm flipV="1">
            <a:off x="5959216" y="2021831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0" name="Oval 530"/>
          <p:cNvSpPr>
            <a:spLocks noChangeArrowheads="1"/>
          </p:cNvSpPr>
          <p:nvPr/>
        </p:nvSpPr>
        <p:spPr bwMode="auto">
          <a:xfrm>
            <a:off x="5684579" y="204088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1" name="Oval 531"/>
          <p:cNvSpPr>
            <a:spLocks noChangeArrowheads="1"/>
          </p:cNvSpPr>
          <p:nvPr/>
        </p:nvSpPr>
        <p:spPr bwMode="auto">
          <a:xfrm>
            <a:off x="5825866" y="204088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2" name="Oval 532"/>
          <p:cNvSpPr>
            <a:spLocks noChangeArrowheads="1"/>
          </p:cNvSpPr>
          <p:nvPr/>
        </p:nvSpPr>
        <p:spPr bwMode="auto">
          <a:xfrm>
            <a:off x="5544879" y="204246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3" name="Rectangle 533"/>
          <p:cNvSpPr>
            <a:spLocks noChangeAspect="1" noChangeArrowheads="1"/>
          </p:cNvSpPr>
          <p:nvPr/>
        </p:nvSpPr>
        <p:spPr bwMode="auto">
          <a:xfrm>
            <a:off x="5032116" y="2053581"/>
            <a:ext cx="2905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4" name="Oval 534"/>
          <p:cNvSpPr>
            <a:spLocks noChangeArrowheads="1"/>
          </p:cNvSpPr>
          <p:nvPr/>
        </p:nvSpPr>
        <p:spPr bwMode="auto">
          <a:xfrm>
            <a:off x="5190866" y="204246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5" name="Oval 535"/>
          <p:cNvSpPr>
            <a:spLocks noChangeArrowheads="1"/>
          </p:cNvSpPr>
          <p:nvPr/>
        </p:nvSpPr>
        <p:spPr bwMode="auto">
          <a:xfrm>
            <a:off x="5051166" y="204405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6" name="Line 536"/>
          <p:cNvSpPr>
            <a:spLocks noChangeAspect="1" noChangeShapeType="1"/>
          </p:cNvSpPr>
          <p:nvPr/>
        </p:nvSpPr>
        <p:spPr bwMode="auto">
          <a:xfrm>
            <a:off x="5176579" y="2023419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7" name="Line 537"/>
          <p:cNvSpPr>
            <a:spLocks noChangeAspect="1" noChangeShapeType="1"/>
          </p:cNvSpPr>
          <p:nvPr/>
        </p:nvSpPr>
        <p:spPr bwMode="auto">
          <a:xfrm>
            <a:off x="5148004" y="2048819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8" name="Line 538"/>
          <p:cNvSpPr>
            <a:spLocks noChangeAspect="1" noChangeShapeType="1"/>
          </p:cNvSpPr>
          <p:nvPr/>
        </p:nvSpPr>
        <p:spPr bwMode="auto">
          <a:xfrm flipH="1">
            <a:off x="4914641" y="2053581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9" name="Rectangle 2571"/>
          <p:cNvSpPr>
            <a:spLocks noChangeArrowheads="1"/>
          </p:cNvSpPr>
          <p:nvPr/>
        </p:nvSpPr>
        <p:spPr bwMode="auto">
          <a:xfrm>
            <a:off x="3803385" y="2040881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0" name="Arc 1502"/>
          <p:cNvSpPr>
            <a:spLocks noChangeAspect="1"/>
          </p:cNvSpPr>
          <p:nvPr/>
        </p:nvSpPr>
        <p:spPr bwMode="auto">
          <a:xfrm rot="5400000">
            <a:off x="5571867" y="2072631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1" name="Arc 1505"/>
          <p:cNvSpPr>
            <a:spLocks noChangeAspect="1"/>
          </p:cNvSpPr>
          <p:nvPr/>
        </p:nvSpPr>
        <p:spPr bwMode="auto">
          <a:xfrm rot="5400000">
            <a:off x="5711567" y="2069456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2" name="Arc 1508"/>
          <p:cNvSpPr>
            <a:spLocks noChangeAspect="1"/>
          </p:cNvSpPr>
          <p:nvPr/>
        </p:nvSpPr>
        <p:spPr bwMode="auto">
          <a:xfrm rot="5400000">
            <a:off x="5851267" y="2067868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3" name="Oval 268"/>
          <p:cNvSpPr>
            <a:spLocks noChangeArrowheads="1"/>
          </p:cNvSpPr>
          <p:nvPr/>
        </p:nvSpPr>
        <p:spPr bwMode="auto">
          <a:xfrm>
            <a:off x="3973245" y="203611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4" name="Oval 268"/>
          <p:cNvSpPr>
            <a:spLocks noChangeArrowheads="1"/>
          </p:cNvSpPr>
          <p:nvPr/>
        </p:nvSpPr>
        <p:spPr bwMode="auto">
          <a:xfrm>
            <a:off x="4116119" y="203610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5" name="Oval 268"/>
          <p:cNvSpPr>
            <a:spLocks noChangeArrowheads="1"/>
          </p:cNvSpPr>
          <p:nvPr/>
        </p:nvSpPr>
        <p:spPr bwMode="auto">
          <a:xfrm>
            <a:off x="4248682" y="203611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Move to longer vehicle combinations</a:t>
            </a:r>
            <a:endParaRPr dirty="0"/>
          </a:p>
        </p:txBody>
      </p:sp>
      <p:sp>
        <p:nvSpPr>
          <p:cNvPr id="429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430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5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2014</a:t>
            </a:r>
            <a:endParaRPr dirty="0"/>
          </a:p>
        </p:txBody>
      </p:sp>
      <p:sp>
        <p:nvSpPr>
          <p:cNvPr id="17" name="Rectangle 593"/>
          <p:cNvSpPr>
            <a:spLocks noChangeAspect="1" noChangeArrowheads="1"/>
          </p:cNvSpPr>
          <p:nvPr/>
        </p:nvSpPr>
        <p:spPr bwMode="auto">
          <a:xfrm>
            <a:off x="3529110" y="4055905"/>
            <a:ext cx="9747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130"/>
          <p:cNvSpPr>
            <a:spLocks noChangeAspect="1" noChangeShapeType="1"/>
          </p:cNvSpPr>
          <p:nvPr/>
        </p:nvSpPr>
        <p:spPr bwMode="auto">
          <a:xfrm>
            <a:off x="2702023" y="3279618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129"/>
          <p:cNvSpPr>
            <a:spLocks noChangeAspect="1" noChangeShapeType="1"/>
          </p:cNvSpPr>
          <p:nvPr/>
        </p:nvSpPr>
        <p:spPr bwMode="auto">
          <a:xfrm>
            <a:off x="2673448" y="330660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128"/>
          <p:cNvSpPr>
            <a:spLocks noChangeAspect="1" noChangeArrowheads="1"/>
          </p:cNvSpPr>
          <p:nvPr/>
        </p:nvSpPr>
        <p:spPr bwMode="auto">
          <a:xfrm>
            <a:off x="1779685" y="3314543"/>
            <a:ext cx="7604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7"/>
          <p:cNvSpPr>
            <a:spLocks noChangeAspect="1" noChangeShapeType="1"/>
          </p:cNvSpPr>
          <p:nvPr/>
        </p:nvSpPr>
        <p:spPr bwMode="auto">
          <a:xfrm>
            <a:off x="1755087" y="3284613"/>
            <a:ext cx="13661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26"/>
          <p:cNvSpPr>
            <a:spLocks noChangeAspect="1" noChangeShapeType="1"/>
          </p:cNvSpPr>
          <p:nvPr/>
        </p:nvSpPr>
        <p:spPr bwMode="auto">
          <a:xfrm flipH="1">
            <a:off x="1891707" y="3283747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5"/>
          <p:cNvSpPr>
            <a:spLocks noChangeAspect="1" noChangeShapeType="1"/>
          </p:cNvSpPr>
          <p:nvPr/>
        </p:nvSpPr>
        <p:spPr bwMode="auto">
          <a:xfrm flipV="1">
            <a:off x="1903510" y="3156270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124"/>
          <p:cNvSpPr>
            <a:spLocks noChangeAspect="1" noChangeShapeType="1"/>
          </p:cNvSpPr>
          <p:nvPr/>
        </p:nvSpPr>
        <p:spPr bwMode="auto">
          <a:xfrm flipV="1">
            <a:off x="1902003" y="3126836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123"/>
          <p:cNvSpPr>
            <a:spLocks noChangeAspect="1" noChangeShapeType="1"/>
          </p:cNvSpPr>
          <p:nvPr/>
        </p:nvSpPr>
        <p:spPr bwMode="auto">
          <a:xfrm flipV="1">
            <a:off x="1900496" y="3087662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122"/>
          <p:cNvSpPr>
            <a:spLocks noChangeAspect="1" noChangeShapeType="1"/>
          </p:cNvSpPr>
          <p:nvPr/>
        </p:nvSpPr>
        <p:spPr bwMode="auto">
          <a:xfrm flipH="1" flipV="1">
            <a:off x="1891455" y="3033338"/>
            <a:ext cx="828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121"/>
          <p:cNvSpPr>
            <a:spLocks noChangeAspect="1" noChangeShapeType="1"/>
          </p:cNvSpPr>
          <p:nvPr/>
        </p:nvSpPr>
        <p:spPr bwMode="auto">
          <a:xfrm flipH="1">
            <a:off x="1868602" y="3032905"/>
            <a:ext cx="2285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120"/>
          <p:cNvSpPr>
            <a:spLocks noChangeAspect="1" noChangeShapeType="1"/>
          </p:cNvSpPr>
          <p:nvPr/>
        </p:nvSpPr>
        <p:spPr bwMode="auto">
          <a:xfrm flipV="1">
            <a:off x="1823146" y="3038532"/>
            <a:ext cx="23356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119"/>
          <p:cNvSpPr>
            <a:spLocks noChangeAspect="1" noChangeShapeType="1"/>
          </p:cNvSpPr>
          <p:nvPr/>
        </p:nvSpPr>
        <p:spPr bwMode="auto">
          <a:xfrm flipH="1">
            <a:off x="1857552" y="3029659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118"/>
          <p:cNvSpPr>
            <a:spLocks noChangeAspect="1" noChangeShapeType="1"/>
          </p:cNvSpPr>
          <p:nvPr/>
        </p:nvSpPr>
        <p:spPr bwMode="auto">
          <a:xfrm flipV="1">
            <a:off x="1857552" y="3032905"/>
            <a:ext cx="11301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117"/>
          <p:cNvSpPr>
            <a:spLocks noChangeAspect="1" noChangeShapeType="1"/>
          </p:cNvSpPr>
          <p:nvPr/>
        </p:nvSpPr>
        <p:spPr bwMode="auto">
          <a:xfrm flipH="1">
            <a:off x="1778192" y="3048705"/>
            <a:ext cx="45707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Line 116"/>
          <p:cNvSpPr>
            <a:spLocks noChangeAspect="1" noChangeShapeType="1"/>
          </p:cNvSpPr>
          <p:nvPr/>
        </p:nvSpPr>
        <p:spPr bwMode="auto">
          <a:xfrm flipH="1">
            <a:off x="1732736" y="3058227"/>
            <a:ext cx="45456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Line 115"/>
          <p:cNvSpPr>
            <a:spLocks noChangeAspect="1" noChangeShapeType="1"/>
          </p:cNvSpPr>
          <p:nvPr/>
        </p:nvSpPr>
        <p:spPr bwMode="auto">
          <a:xfrm>
            <a:off x="1732736" y="3059093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114"/>
          <p:cNvSpPr>
            <a:spLocks noChangeAspect="1" noChangeShapeType="1"/>
          </p:cNvSpPr>
          <p:nvPr/>
        </p:nvSpPr>
        <p:spPr bwMode="auto">
          <a:xfrm>
            <a:off x="1725202" y="3059093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113"/>
          <p:cNvSpPr>
            <a:spLocks noChangeAspect="1" noChangeShapeType="1"/>
          </p:cNvSpPr>
          <p:nvPr/>
        </p:nvSpPr>
        <p:spPr bwMode="auto">
          <a:xfrm flipH="1">
            <a:off x="1726207" y="3059093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Line 112"/>
          <p:cNvSpPr>
            <a:spLocks noChangeAspect="1" noChangeShapeType="1"/>
          </p:cNvSpPr>
          <p:nvPr/>
        </p:nvSpPr>
        <p:spPr bwMode="auto">
          <a:xfrm flipH="1">
            <a:off x="1713398" y="3063855"/>
            <a:ext cx="11301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111"/>
          <p:cNvSpPr>
            <a:spLocks noChangeAspect="1" noChangeShapeType="1"/>
          </p:cNvSpPr>
          <p:nvPr/>
        </p:nvSpPr>
        <p:spPr bwMode="auto">
          <a:xfrm flipH="1">
            <a:off x="1687029" y="3074027"/>
            <a:ext cx="25867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Line 110"/>
          <p:cNvSpPr>
            <a:spLocks noChangeAspect="1" noChangeShapeType="1"/>
          </p:cNvSpPr>
          <p:nvPr/>
        </p:nvSpPr>
        <p:spPr bwMode="auto">
          <a:xfrm>
            <a:off x="1851776" y="3028793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Line 109"/>
          <p:cNvSpPr>
            <a:spLocks noChangeAspect="1" noChangeShapeType="1"/>
          </p:cNvSpPr>
          <p:nvPr/>
        </p:nvSpPr>
        <p:spPr bwMode="auto">
          <a:xfrm flipH="1">
            <a:off x="1845999" y="3028793"/>
            <a:ext cx="5776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Line 108"/>
          <p:cNvSpPr>
            <a:spLocks noChangeAspect="1" noChangeShapeType="1"/>
          </p:cNvSpPr>
          <p:nvPr/>
        </p:nvSpPr>
        <p:spPr bwMode="auto">
          <a:xfrm flipH="1">
            <a:off x="1652874" y="3136791"/>
            <a:ext cx="22854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Line 107"/>
          <p:cNvSpPr>
            <a:spLocks noChangeAspect="1" noChangeShapeType="1"/>
          </p:cNvSpPr>
          <p:nvPr/>
        </p:nvSpPr>
        <p:spPr bwMode="auto">
          <a:xfrm flipH="1">
            <a:off x="1664427" y="3107357"/>
            <a:ext cx="11301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Line 106"/>
          <p:cNvSpPr>
            <a:spLocks noChangeAspect="1" noChangeShapeType="1"/>
          </p:cNvSpPr>
          <p:nvPr/>
        </p:nvSpPr>
        <p:spPr bwMode="auto">
          <a:xfrm>
            <a:off x="1675728" y="3107357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Line 105"/>
          <p:cNvSpPr>
            <a:spLocks noChangeAspect="1" noChangeShapeType="1"/>
          </p:cNvSpPr>
          <p:nvPr/>
        </p:nvSpPr>
        <p:spPr bwMode="auto">
          <a:xfrm flipH="1">
            <a:off x="1664427" y="3136791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Line 104"/>
          <p:cNvSpPr>
            <a:spLocks noChangeAspect="1" noChangeShapeType="1"/>
          </p:cNvSpPr>
          <p:nvPr/>
        </p:nvSpPr>
        <p:spPr bwMode="auto">
          <a:xfrm flipV="1">
            <a:off x="1664427" y="3126836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103"/>
          <p:cNvSpPr>
            <a:spLocks noChangeAspect="1" noChangeShapeType="1"/>
          </p:cNvSpPr>
          <p:nvPr/>
        </p:nvSpPr>
        <p:spPr bwMode="auto">
          <a:xfrm flipH="1">
            <a:off x="1641573" y="3185704"/>
            <a:ext cx="11301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102"/>
          <p:cNvSpPr>
            <a:spLocks noChangeAspect="1" noChangeShapeType="1"/>
          </p:cNvSpPr>
          <p:nvPr/>
        </p:nvSpPr>
        <p:spPr bwMode="auto">
          <a:xfrm>
            <a:off x="1641573" y="3195660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Line 101"/>
          <p:cNvSpPr>
            <a:spLocks noChangeAspect="1" noChangeShapeType="1"/>
          </p:cNvSpPr>
          <p:nvPr/>
        </p:nvSpPr>
        <p:spPr bwMode="auto">
          <a:xfrm flipH="1" flipV="1">
            <a:off x="1641573" y="3205399"/>
            <a:ext cx="1005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100"/>
          <p:cNvSpPr>
            <a:spLocks noChangeAspect="1" noChangeShapeType="1"/>
          </p:cNvSpPr>
          <p:nvPr/>
        </p:nvSpPr>
        <p:spPr bwMode="auto">
          <a:xfrm flipH="1">
            <a:off x="1641573" y="3206698"/>
            <a:ext cx="2009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Line 99"/>
          <p:cNvSpPr>
            <a:spLocks noChangeAspect="1" noChangeShapeType="1"/>
          </p:cNvSpPr>
          <p:nvPr/>
        </p:nvSpPr>
        <p:spPr bwMode="auto">
          <a:xfrm>
            <a:off x="1641573" y="3280068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98"/>
          <p:cNvSpPr>
            <a:spLocks noChangeAspect="1" noChangeShapeType="1"/>
          </p:cNvSpPr>
          <p:nvPr/>
        </p:nvSpPr>
        <p:spPr bwMode="auto">
          <a:xfrm flipH="1">
            <a:off x="1641573" y="3285695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97"/>
          <p:cNvSpPr>
            <a:spLocks noChangeAspect="1" noChangeShapeType="1"/>
          </p:cNvSpPr>
          <p:nvPr/>
        </p:nvSpPr>
        <p:spPr bwMode="auto">
          <a:xfrm flipV="1">
            <a:off x="1647600" y="328028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96"/>
          <p:cNvSpPr>
            <a:spLocks noChangeAspect="1" noChangeShapeType="1"/>
          </p:cNvSpPr>
          <p:nvPr/>
        </p:nvSpPr>
        <p:spPr bwMode="auto">
          <a:xfrm>
            <a:off x="1641573" y="3285695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Line 95"/>
          <p:cNvSpPr>
            <a:spLocks noChangeAspect="1" noChangeShapeType="1"/>
          </p:cNvSpPr>
          <p:nvPr/>
        </p:nvSpPr>
        <p:spPr bwMode="auto">
          <a:xfrm>
            <a:off x="1642578" y="3293703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94"/>
          <p:cNvSpPr>
            <a:spLocks noChangeAspect="1" noChangeShapeType="1"/>
          </p:cNvSpPr>
          <p:nvPr/>
        </p:nvSpPr>
        <p:spPr bwMode="auto">
          <a:xfrm flipV="1">
            <a:off x="1643582" y="3313398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 93"/>
          <p:cNvSpPr>
            <a:spLocks noChangeAspect="1"/>
          </p:cNvSpPr>
          <p:nvPr/>
        </p:nvSpPr>
        <p:spPr bwMode="auto">
          <a:xfrm rot="834305">
            <a:off x="1641824" y="3344131"/>
            <a:ext cx="13561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Line 92"/>
          <p:cNvSpPr>
            <a:spLocks noChangeAspect="1" noChangeShapeType="1"/>
          </p:cNvSpPr>
          <p:nvPr/>
        </p:nvSpPr>
        <p:spPr bwMode="auto">
          <a:xfrm>
            <a:off x="1654381" y="3354519"/>
            <a:ext cx="1155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91"/>
          <p:cNvSpPr>
            <a:spLocks noChangeAspect="1" noChangeShapeType="1"/>
          </p:cNvSpPr>
          <p:nvPr/>
        </p:nvSpPr>
        <p:spPr bwMode="auto">
          <a:xfrm>
            <a:off x="1665431" y="3355385"/>
            <a:ext cx="5123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90"/>
          <p:cNvSpPr>
            <a:spLocks noChangeAspect="1" noChangeShapeType="1"/>
          </p:cNvSpPr>
          <p:nvPr/>
        </p:nvSpPr>
        <p:spPr bwMode="auto">
          <a:xfrm>
            <a:off x="1717417" y="3315562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 89"/>
          <p:cNvSpPr>
            <a:spLocks noChangeAspect="1"/>
          </p:cNvSpPr>
          <p:nvPr/>
        </p:nvSpPr>
        <p:spPr bwMode="auto">
          <a:xfrm>
            <a:off x="1717668" y="3284396"/>
            <a:ext cx="3792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88"/>
          <p:cNvSpPr>
            <a:spLocks noChangeAspect="1" noChangeShapeType="1"/>
          </p:cNvSpPr>
          <p:nvPr/>
        </p:nvSpPr>
        <p:spPr bwMode="auto">
          <a:xfrm>
            <a:off x="1695568" y="3117096"/>
            <a:ext cx="15947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87"/>
          <p:cNvSpPr>
            <a:spLocks noChangeAspect="1" noChangeShapeType="1"/>
          </p:cNvSpPr>
          <p:nvPr/>
        </p:nvSpPr>
        <p:spPr bwMode="auto">
          <a:xfrm flipH="1" flipV="1">
            <a:off x="1855040" y="3117096"/>
            <a:ext cx="11301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86"/>
          <p:cNvSpPr>
            <a:spLocks noChangeAspect="1" noChangeShapeType="1"/>
          </p:cNvSpPr>
          <p:nvPr/>
        </p:nvSpPr>
        <p:spPr bwMode="auto">
          <a:xfrm>
            <a:off x="1696070" y="3126836"/>
            <a:ext cx="6831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85"/>
          <p:cNvSpPr>
            <a:spLocks noChangeAspect="1" noChangeShapeType="1"/>
          </p:cNvSpPr>
          <p:nvPr/>
        </p:nvSpPr>
        <p:spPr bwMode="auto">
          <a:xfrm flipV="1">
            <a:off x="1684015" y="3185272"/>
            <a:ext cx="68058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84"/>
          <p:cNvSpPr>
            <a:spLocks noChangeAspect="1" noChangeShapeType="1"/>
          </p:cNvSpPr>
          <p:nvPr/>
        </p:nvSpPr>
        <p:spPr bwMode="auto">
          <a:xfrm flipV="1">
            <a:off x="1683513" y="3126836"/>
            <a:ext cx="1155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Freeform 83"/>
          <p:cNvSpPr>
            <a:spLocks noChangeAspect="1"/>
          </p:cNvSpPr>
          <p:nvPr/>
        </p:nvSpPr>
        <p:spPr bwMode="auto">
          <a:xfrm rot="16909098">
            <a:off x="1753513" y="3174162"/>
            <a:ext cx="11687" cy="13561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Line 82"/>
          <p:cNvSpPr>
            <a:spLocks noChangeAspect="1" noChangeShapeType="1"/>
          </p:cNvSpPr>
          <p:nvPr/>
        </p:nvSpPr>
        <p:spPr bwMode="auto">
          <a:xfrm flipV="1">
            <a:off x="1765384" y="3126836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Rectangle 79"/>
          <p:cNvSpPr>
            <a:spLocks noChangeAspect="1" noChangeArrowheads="1"/>
          </p:cNvSpPr>
          <p:nvPr/>
        </p:nvSpPr>
        <p:spPr bwMode="auto">
          <a:xfrm>
            <a:off x="1932085" y="3024030"/>
            <a:ext cx="636587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Line 78"/>
          <p:cNvSpPr>
            <a:spLocks noChangeAspect="1" noChangeShapeType="1"/>
          </p:cNvSpPr>
          <p:nvPr/>
        </p:nvSpPr>
        <p:spPr bwMode="auto">
          <a:xfrm>
            <a:off x="2762348" y="328279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Line 77"/>
          <p:cNvSpPr>
            <a:spLocks noChangeAspect="1" noChangeShapeType="1"/>
          </p:cNvSpPr>
          <p:nvPr/>
        </p:nvSpPr>
        <p:spPr bwMode="auto">
          <a:xfrm>
            <a:off x="2789335" y="3312955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76"/>
          <p:cNvSpPr>
            <a:spLocks noChangeAspect="1" noChangeShapeType="1"/>
          </p:cNvSpPr>
          <p:nvPr/>
        </p:nvSpPr>
        <p:spPr bwMode="auto">
          <a:xfrm flipV="1">
            <a:off x="3235423" y="330184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Oval 75"/>
          <p:cNvSpPr>
            <a:spLocks noChangeArrowheads="1"/>
          </p:cNvSpPr>
          <p:nvPr/>
        </p:nvSpPr>
        <p:spPr bwMode="auto">
          <a:xfrm>
            <a:off x="3113185" y="33002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Rectangle 73"/>
          <p:cNvSpPr>
            <a:spLocks noChangeAspect="1" noChangeArrowheads="1"/>
          </p:cNvSpPr>
          <p:nvPr/>
        </p:nvSpPr>
        <p:spPr bwMode="auto">
          <a:xfrm>
            <a:off x="2641698" y="3024030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72"/>
          <p:cNvSpPr>
            <a:spLocks noChangeAspect="1" noChangeShapeType="1"/>
          </p:cNvSpPr>
          <p:nvPr/>
        </p:nvSpPr>
        <p:spPr bwMode="auto">
          <a:xfrm flipH="1">
            <a:off x="2540098" y="3349468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71"/>
          <p:cNvSpPr>
            <a:spLocks noChangeAspect="1" noChangeShapeType="1"/>
          </p:cNvSpPr>
          <p:nvPr/>
        </p:nvSpPr>
        <p:spPr bwMode="auto">
          <a:xfrm>
            <a:off x="2548035" y="333676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2644873" y="33002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192"/>
          <p:cNvSpPr>
            <a:spLocks noChangeAspect="1" noChangeShapeType="1"/>
          </p:cNvSpPr>
          <p:nvPr/>
        </p:nvSpPr>
        <p:spPr bwMode="auto">
          <a:xfrm>
            <a:off x="2536923" y="3838418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Rectangle 191"/>
          <p:cNvSpPr>
            <a:spLocks noChangeAspect="1" noChangeArrowheads="1"/>
          </p:cNvSpPr>
          <p:nvPr/>
        </p:nvSpPr>
        <p:spPr bwMode="auto">
          <a:xfrm>
            <a:off x="1787623" y="3840005"/>
            <a:ext cx="744537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190"/>
          <p:cNvSpPr>
            <a:spLocks noChangeAspect="1" noChangeShapeType="1"/>
          </p:cNvSpPr>
          <p:nvPr/>
        </p:nvSpPr>
        <p:spPr bwMode="auto">
          <a:xfrm>
            <a:off x="1764136" y="3810215"/>
            <a:ext cx="13413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189"/>
          <p:cNvSpPr>
            <a:spLocks noChangeAspect="1" noChangeShapeType="1"/>
          </p:cNvSpPr>
          <p:nvPr/>
        </p:nvSpPr>
        <p:spPr bwMode="auto">
          <a:xfrm flipH="1">
            <a:off x="1898271" y="3809370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188"/>
          <p:cNvSpPr>
            <a:spLocks noChangeAspect="1" noChangeShapeType="1"/>
          </p:cNvSpPr>
          <p:nvPr/>
        </p:nvSpPr>
        <p:spPr bwMode="auto">
          <a:xfrm flipV="1">
            <a:off x="1909860" y="3684988"/>
            <a:ext cx="0" cy="1245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187"/>
          <p:cNvSpPr>
            <a:spLocks noChangeAspect="1" noChangeShapeType="1"/>
          </p:cNvSpPr>
          <p:nvPr/>
        </p:nvSpPr>
        <p:spPr bwMode="auto">
          <a:xfrm flipV="1">
            <a:off x="1908381" y="3656268"/>
            <a:ext cx="0" cy="28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186"/>
          <p:cNvSpPr>
            <a:spLocks noChangeAspect="1" noChangeShapeType="1"/>
          </p:cNvSpPr>
          <p:nvPr/>
        </p:nvSpPr>
        <p:spPr bwMode="auto">
          <a:xfrm flipV="1">
            <a:off x="1906901" y="3618045"/>
            <a:ext cx="0" cy="3822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185"/>
          <p:cNvSpPr>
            <a:spLocks noChangeAspect="1" noChangeShapeType="1"/>
          </p:cNvSpPr>
          <p:nvPr/>
        </p:nvSpPr>
        <p:spPr bwMode="auto">
          <a:xfrm flipH="1" flipV="1">
            <a:off x="1898025" y="3565040"/>
            <a:ext cx="8137" cy="521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184"/>
          <p:cNvSpPr>
            <a:spLocks noChangeAspect="1" noChangeShapeType="1"/>
          </p:cNvSpPr>
          <p:nvPr/>
        </p:nvSpPr>
        <p:spPr bwMode="auto">
          <a:xfrm flipH="1">
            <a:off x="1875586" y="3564617"/>
            <a:ext cx="22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183"/>
          <p:cNvSpPr>
            <a:spLocks noChangeAspect="1" noChangeShapeType="1"/>
          </p:cNvSpPr>
          <p:nvPr/>
        </p:nvSpPr>
        <p:spPr bwMode="auto">
          <a:xfrm flipV="1">
            <a:off x="1830957" y="3570108"/>
            <a:ext cx="22931" cy="103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182"/>
          <p:cNvSpPr>
            <a:spLocks noChangeAspect="1" noChangeShapeType="1"/>
          </p:cNvSpPr>
          <p:nvPr/>
        </p:nvSpPr>
        <p:spPr bwMode="auto">
          <a:xfrm flipH="1">
            <a:off x="1864737" y="3561450"/>
            <a:ext cx="0" cy="71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181"/>
          <p:cNvSpPr>
            <a:spLocks noChangeAspect="1" noChangeShapeType="1"/>
          </p:cNvSpPr>
          <p:nvPr/>
        </p:nvSpPr>
        <p:spPr bwMode="auto">
          <a:xfrm flipV="1">
            <a:off x="1864737" y="3564617"/>
            <a:ext cx="11096" cy="46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180"/>
          <p:cNvSpPr>
            <a:spLocks noChangeAspect="1" noChangeShapeType="1"/>
          </p:cNvSpPr>
          <p:nvPr/>
        </p:nvSpPr>
        <p:spPr bwMode="auto">
          <a:xfrm flipH="1">
            <a:off x="1786820" y="3580033"/>
            <a:ext cx="44876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179"/>
          <p:cNvSpPr>
            <a:spLocks noChangeAspect="1" noChangeShapeType="1"/>
          </p:cNvSpPr>
          <p:nvPr/>
        </p:nvSpPr>
        <p:spPr bwMode="auto">
          <a:xfrm flipH="1">
            <a:off x="1742191" y="3589325"/>
            <a:ext cx="44630" cy="50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178"/>
          <p:cNvSpPr>
            <a:spLocks noChangeAspect="1" noChangeShapeType="1"/>
          </p:cNvSpPr>
          <p:nvPr/>
        </p:nvSpPr>
        <p:spPr bwMode="auto">
          <a:xfrm>
            <a:off x="1742191" y="3590170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Line 177"/>
          <p:cNvSpPr>
            <a:spLocks noChangeAspect="1" noChangeShapeType="1"/>
          </p:cNvSpPr>
          <p:nvPr/>
        </p:nvSpPr>
        <p:spPr bwMode="auto">
          <a:xfrm>
            <a:off x="1734794" y="3590170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Line 176"/>
          <p:cNvSpPr>
            <a:spLocks noChangeAspect="1" noChangeShapeType="1"/>
          </p:cNvSpPr>
          <p:nvPr/>
        </p:nvSpPr>
        <p:spPr bwMode="auto">
          <a:xfrm flipH="1">
            <a:off x="1735780" y="3590170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Line 174"/>
          <p:cNvSpPr>
            <a:spLocks noChangeAspect="1" noChangeShapeType="1"/>
          </p:cNvSpPr>
          <p:nvPr/>
        </p:nvSpPr>
        <p:spPr bwMode="auto">
          <a:xfrm flipH="1">
            <a:off x="1697315" y="3604741"/>
            <a:ext cx="25397" cy="32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Line 173"/>
          <p:cNvSpPr>
            <a:spLocks noChangeAspect="1" noChangeShapeType="1"/>
          </p:cNvSpPr>
          <p:nvPr/>
        </p:nvSpPr>
        <p:spPr bwMode="auto">
          <a:xfrm>
            <a:off x="1859066" y="3560605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Line 172"/>
          <p:cNvSpPr>
            <a:spLocks noChangeAspect="1" noChangeShapeType="1"/>
          </p:cNvSpPr>
          <p:nvPr/>
        </p:nvSpPr>
        <p:spPr bwMode="auto">
          <a:xfrm flipH="1">
            <a:off x="1853395" y="3560605"/>
            <a:ext cx="5671" cy="95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Line 171"/>
          <p:cNvSpPr>
            <a:spLocks noChangeAspect="1" noChangeShapeType="1"/>
          </p:cNvSpPr>
          <p:nvPr/>
        </p:nvSpPr>
        <p:spPr bwMode="auto">
          <a:xfrm flipH="1">
            <a:off x="1663781" y="3665982"/>
            <a:ext cx="22438" cy="477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Line 170"/>
          <p:cNvSpPr>
            <a:spLocks noChangeAspect="1" noChangeShapeType="1"/>
          </p:cNvSpPr>
          <p:nvPr/>
        </p:nvSpPr>
        <p:spPr bwMode="auto">
          <a:xfrm flipH="1">
            <a:off x="1675123" y="3637262"/>
            <a:ext cx="11096" cy="190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Line 169"/>
          <p:cNvSpPr>
            <a:spLocks noChangeAspect="1" noChangeShapeType="1"/>
          </p:cNvSpPr>
          <p:nvPr/>
        </p:nvSpPr>
        <p:spPr bwMode="auto">
          <a:xfrm>
            <a:off x="1686219" y="3637262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Line 168"/>
          <p:cNvSpPr>
            <a:spLocks noChangeAspect="1" noChangeShapeType="1"/>
          </p:cNvSpPr>
          <p:nvPr/>
        </p:nvSpPr>
        <p:spPr bwMode="auto">
          <a:xfrm flipH="1">
            <a:off x="1675123" y="3665982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Line 167"/>
          <p:cNvSpPr>
            <a:spLocks noChangeAspect="1" noChangeShapeType="1"/>
          </p:cNvSpPr>
          <p:nvPr/>
        </p:nvSpPr>
        <p:spPr bwMode="auto">
          <a:xfrm flipV="1">
            <a:off x="1675123" y="3656268"/>
            <a:ext cx="0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Line 166"/>
          <p:cNvSpPr>
            <a:spLocks noChangeAspect="1" noChangeShapeType="1"/>
          </p:cNvSpPr>
          <p:nvPr/>
        </p:nvSpPr>
        <p:spPr bwMode="auto">
          <a:xfrm flipH="1">
            <a:off x="1652685" y="3713708"/>
            <a:ext cx="11096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Line 165"/>
          <p:cNvSpPr>
            <a:spLocks noChangeAspect="1" noChangeShapeType="1"/>
          </p:cNvSpPr>
          <p:nvPr/>
        </p:nvSpPr>
        <p:spPr bwMode="auto">
          <a:xfrm>
            <a:off x="1652685" y="3723422"/>
            <a:ext cx="0" cy="95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Line 164"/>
          <p:cNvSpPr>
            <a:spLocks noChangeAspect="1" noChangeShapeType="1"/>
          </p:cNvSpPr>
          <p:nvPr/>
        </p:nvSpPr>
        <p:spPr bwMode="auto">
          <a:xfrm flipH="1" flipV="1">
            <a:off x="1652685" y="3732925"/>
            <a:ext cx="986" cy="8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Line 163"/>
          <p:cNvSpPr>
            <a:spLocks noChangeAspect="1" noChangeShapeType="1"/>
          </p:cNvSpPr>
          <p:nvPr/>
        </p:nvSpPr>
        <p:spPr bwMode="auto">
          <a:xfrm flipH="1">
            <a:off x="1652685" y="3734192"/>
            <a:ext cx="1973" cy="713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Line 162"/>
          <p:cNvSpPr>
            <a:spLocks noChangeAspect="1" noChangeShapeType="1"/>
          </p:cNvSpPr>
          <p:nvPr/>
        </p:nvSpPr>
        <p:spPr bwMode="auto">
          <a:xfrm>
            <a:off x="1652685" y="3805780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7" name="Line 161"/>
          <p:cNvSpPr>
            <a:spLocks noChangeAspect="1" noChangeShapeType="1"/>
          </p:cNvSpPr>
          <p:nvPr/>
        </p:nvSpPr>
        <p:spPr bwMode="auto">
          <a:xfrm flipH="1">
            <a:off x="1652685" y="3811271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8" name="Line 160"/>
          <p:cNvSpPr>
            <a:spLocks noChangeAspect="1" noChangeShapeType="1"/>
          </p:cNvSpPr>
          <p:nvPr/>
        </p:nvSpPr>
        <p:spPr bwMode="auto">
          <a:xfrm flipV="1">
            <a:off x="1658603" y="3805992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Line 159"/>
          <p:cNvSpPr>
            <a:spLocks noChangeAspect="1" noChangeShapeType="1"/>
          </p:cNvSpPr>
          <p:nvPr/>
        </p:nvSpPr>
        <p:spPr bwMode="auto">
          <a:xfrm>
            <a:off x="1652685" y="3811271"/>
            <a:ext cx="0" cy="78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0" name="Line 158"/>
          <p:cNvSpPr>
            <a:spLocks noChangeAspect="1" noChangeShapeType="1"/>
          </p:cNvSpPr>
          <p:nvPr/>
        </p:nvSpPr>
        <p:spPr bwMode="auto">
          <a:xfrm>
            <a:off x="1653671" y="3819084"/>
            <a:ext cx="0" cy="192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Line 157"/>
          <p:cNvSpPr>
            <a:spLocks noChangeAspect="1" noChangeShapeType="1"/>
          </p:cNvSpPr>
          <p:nvPr/>
        </p:nvSpPr>
        <p:spPr bwMode="auto">
          <a:xfrm flipV="1">
            <a:off x="1654658" y="3838301"/>
            <a:ext cx="0" cy="28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Freeform 156"/>
          <p:cNvSpPr>
            <a:spLocks noChangeAspect="1"/>
          </p:cNvSpPr>
          <p:nvPr/>
        </p:nvSpPr>
        <p:spPr bwMode="auto">
          <a:xfrm rot="834305">
            <a:off x="1652932" y="3868288"/>
            <a:ext cx="13315" cy="1140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Line 155"/>
          <p:cNvSpPr>
            <a:spLocks noChangeAspect="1" noChangeShapeType="1"/>
          </p:cNvSpPr>
          <p:nvPr/>
        </p:nvSpPr>
        <p:spPr bwMode="auto">
          <a:xfrm>
            <a:off x="1665260" y="3878425"/>
            <a:ext cx="1134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Line 154"/>
          <p:cNvSpPr>
            <a:spLocks noChangeAspect="1" noChangeShapeType="1"/>
          </p:cNvSpPr>
          <p:nvPr/>
        </p:nvSpPr>
        <p:spPr bwMode="auto">
          <a:xfrm>
            <a:off x="1676109" y="3879270"/>
            <a:ext cx="50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Line 153"/>
          <p:cNvSpPr>
            <a:spLocks noChangeAspect="1" noChangeShapeType="1"/>
          </p:cNvSpPr>
          <p:nvPr/>
        </p:nvSpPr>
        <p:spPr bwMode="auto">
          <a:xfrm>
            <a:off x="1727150" y="3840413"/>
            <a:ext cx="0" cy="38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Freeform 152"/>
          <p:cNvSpPr>
            <a:spLocks noChangeAspect="1"/>
          </p:cNvSpPr>
          <p:nvPr/>
        </p:nvSpPr>
        <p:spPr bwMode="auto">
          <a:xfrm>
            <a:off x="1727396" y="3810004"/>
            <a:ext cx="37232" cy="29776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Line 151"/>
          <p:cNvSpPr>
            <a:spLocks noChangeAspect="1" noChangeShapeType="1"/>
          </p:cNvSpPr>
          <p:nvPr/>
        </p:nvSpPr>
        <p:spPr bwMode="auto">
          <a:xfrm>
            <a:off x="1705698" y="3646765"/>
            <a:ext cx="15657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Line 150"/>
          <p:cNvSpPr>
            <a:spLocks noChangeAspect="1" noChangeShapeType="1"/>
          </p:cNvSpPr>
          <p:nvPr/>
        </p:nvSpPr>
        <p:spPr bwMode="auto">
          <a:xfrm flipH="1" flipV="1">
            <a:off x="1862272" y="3646765"/>
            <a:ext cx="11096" cy="1628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Line 149"/>
          <p:cNvSpPr>
            <a:spLocks noChangeAspect="1" noChangeShapeType="1"/>
          </p:cNvSpPr>
          <p:nvPr/>
        </p:nvSpPr>
        <p:spPr bwMode="auto">
          <a:xfrm>
            <a:off x="1706191" y="3656268"/>
            <a:ext cx="6706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Line 148"/>
          <p:cNvSpPr>
            <a:spLocks noChangeAspect="1" noChangeShapeType="1"/>
          </p:cNvSpPr>
          <p:nvPr/>
        </p:nvSpPr>
        <p:spPr bwMode="auto">
          <a:xfrm flipV="1">
            <a:off x="1694356" y="3713285"/>
            <a:ext cx="66821" cy="1013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Line 147"/>
          <p:cNvSpPr>
            <a:spLocks noChangeAspect="1" noChangeShapeType="1"/>
          </p:cNvSpPr>
          <p:nvPr/>
        </p:nvSpPr>
        <p:spPr bwMode="auto">
          <a:xfrm flipV="1">
            <a:off x="1693863" y="3656268"/>
            <a:ext cx="11342" cy="671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Freeform 146"/>
          <p:cNvSpPr>
            <a:spLocks noChangeAspect="1"/>
          </p:cNvSpPr>
          <p:nvPr/>
        </p:nvSpPr>
        <p:spPr bwMode="auto">
          <a:xfrm rot="16909098">
            <a:off x="1762626" y="3702404"/>
            <a:ext cx="11404" cy="13315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Line 145"/>
          <p:cNvSpPr>
            <a:spLocks noChangeAspect="1" noChangeShapeType="1"/>
          </p:cNvSpPr>
          <p:nvPr/>
        </p:nvSpPr>
        <p:spPr bwMode="auto">
          <a:xfrm flipV="1">
            <a:off x="1774245" y="3656268"/>
            <a:ext cx="0" cy="47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Rectangle 142"/>
          <p:cNvSpPr>
            <a:spLocks noChangeAspect="1" noChangeArrowheads="1"/>
          </p:cNvSpPr>
          <p:nvPr/>
        </p:nvSpPr>
        <p:spPr bwMode="auto">
          <a:xfrm>
            <a:off x="1936848" y="3555843"/>
            <a:ext cx="625475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Line 140"/>
          <p:cNvSpPr>
            <a:spLocks noChangeAspect="1" noChangeShapeType="1"/>
          </p:cNvSpPr>
          <p:nvPr/>
        </p:nvSpPr>
        <p:spPr bwMode="auto">
          <a:xfrm flipV="1">
            <a:off x="3305273" y="3806668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Rectangle 139"/>
          <p:cNvSpPr>
            <a:spLocks noChangeAspect="1" noChangeArrowheads="1"/>
          </p:cNvSpPr>
          <p:nvPr/>
        </p:nvSpPr>
        <p:spPr bwMode="auto">
          <a:xfrm>
            <a:off x="2705198" y="3554255"/>
            <a:ext cx="623887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Oval 138"/>
          <p:cNvSpPr>
            <a:spLocks noChangeArrowheads="1"/>
          </p:cNvSpPr>
          <p:nvPr/>
        </p:nvSpPr>
        <p:spPr bwMode="auto">
          <a:xfrm>
            <a:off x="3040160" y="382571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Line 137"/>
          <p:cNvSpPr>
            <a:spLocks noChangeAspect="1" noChangeShapeType="1"/>
          </p:cNvSpPr>
          <p:nvPr/>
        </p:nvSpPr>
        <p:spPr bwMode="auto">
          <a:xfrm flipV="1">
            <a:off x="2533748" y="3806668"/>
            <a:ext cx="169862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Oval 136"/>
          <p:cNvSpPr>
            <a:spLocks noChangeArrowheads="1"/>
          </p:cNvSpPr>
          <p:nvPr/>
        </p:nvSpPr>
        <p:spPr bwMode="auto">
          <a:xfrm>
            <a:off x="2902048" y="382571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Rectangle 321"/>
          <p:cNvSpPr>
            <a:spLocks noChangeAspect="1" noChangeArrowheads="1"/>
          </p:cNvSpPr>
          <p:nvPr/>
        </p:nvSpPr>
        <p:spPr bwMode="auto">
          <a:xfrm>
            <a:off x="1778098" y="2298543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Line 320"/>
          <p:cNvSpPr>
            <a:spLocks noChangeAspect="1" noChangeShapeType="1"/>
          </p:cNvSpPr>
          <p:nvPr/>
        </p:nvSpPr>
        <p:spPr bwMode="auto">
          <a:xfrm>
            <a:off x="1755034" y="2265373"/>
            <a:ext cx="13082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2" name="Line 319"/>
          <p:cNvSpPr>
            <a:spLocks noChangeAspect="1" noChangeShapeType="1"/>
          </p:cNvSpPr>
          <p:nvPr/>
        </p:nvSpPr>
        <p:spPr bwMode="auto">
          <a:xfrm flipH="1">
            <a:off x="1885857" y="2264545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3" name="Line 318"/>
          <p:cNvSpPr>
            <a:spLocks noChangeAspect="1" noChangeShapeType="1"/>
          </p:cNvSpPr>
          <p:nvPr/>
        </p:nvSpPr>
        <p:spPr bwMode="auto">
          <a:xfrm flipV="1">
            <a:off x="1897160" y="2142637"/>
            <a:ext cx="0" cy="1221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Line 317"/>
          <p:cNvSpPr>
            <a:spLocks noChangeAspect="1" noChangeShapeType="1"/>
          </p:cNvSpPr>
          <p:nvPr/>
        </p:nvSpPr>
        <p:spPr bwMode="auto">
          <a:xfrm flipV="1">
            <a:off x="1895717" y="2114489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Line 316"/>
          <p:cNvSpPr>
            <a:spLocks noChangeAspect="1" noChangeShapeType="1"/>
          </p:cNvSpPr>
          <p:nvPr/>
        </p:nvSpPr>
        <p:spPr bwMode="auto">
          <a:xfrm flipV="1">
            <a:off x="1894274" y="2077027"/>
            <a:ext cx="0" cy="3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Line 315"/>
          <p:cNvSpPr>
            <a:spLocks noChangeAspect="1" noChangeShapeType="1"/>
          </p:cNvSpPr>
          <p:nvPr/>
        </p:nvSpPr>
        <p:spPr bwMode="auto">
          <a:xfrm flipH="1" flipV="1">
            <a:off x="1885617" y="2025076"/>
            <a:ext cx="7936" cy="511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Line 314"/>
          <p:cNvSpPr>
            <a:spLocks noChangeAspect="1" noChangeShapeType="1"/>
          </p:cNvSpPr>
          <p:nvPr/>
        </p:nvSpPr>
        <p:spPr bwMode="auto">
          <a:xfrm flipH="1">
            <a:off x="1863733" y="2024662"/>
            <a:ext cx="2188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Line 313"/>
          <p:cNvSpPr>
            <a:spLocks noChangeAspect="1" noChangeShapeType="1"/>
          </p:cNvSpPr>
          <p:nvPr/>
        </p:nvSpPr>
        <p:spPr bwMode="auto">
          <a:xfrm flipV="1">
            <a:off x="1820205" y="2030044"/>
            <a:ext cx="22365" cy="101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Line 312"/>
          <p:cNvSpPr>
            <a:spLocks noChangeAspect="1" noChangeShapeType="1"/>
          </p:cNvSpPr>
          <p:nvPr/>
        </p:nvSpPr>
        <p:spPr bwMode="auto">
          <a:xfrm flipH="1">
            <a:off x="1853151" y="2021558"/>
            <a:ext cx="0" cy="7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Line 311"/>
          <p:cNvSpPr>
            <a:spLocks noChangeAspect="1" noChangeShapeType="1"/>
          </p:cNvSpPr>
          <p:nvPr/>
        </p:nvSpPr>
        <p:spPr bwMode="auto">
          <a:xfrm flipV="1">
            <a:off x="1853151" y="2024662"/>
            <a:ext cx="10822" cy="45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Line 310"/>
          <p:cNvSpPr>
            <a:spLocks noChangeAspect="1" noChangeShapeType="1"/>
          </p:cNvSpPr>
          <p:nvPr/>
        </p:nvSpPr>
        <p:spPr bwMode="auto">
          <a:xfrm flipH="1">
            <a:off x="1777158" y="2039772"/>
            <a:ext cx="43768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2" name="Line 309"/>
          <p:cNvSpPr>
            <a:spLocks noChangeAspect="1" noChangeShapeType="1"/>
          </p:cNvSpPr>
          <p:nvPr/>
        </p:nvSpPr>
        <p:spPr bwMode="auto">
          <a:xfrm flipH="1">
            <a:off x="1733631" y="2048878"/>
            <a:ext cx="43528" cy="49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3" name="Line 308"/>
          <p:cNvSpPr>
            <a:spLocks noChangeAspect="1" noChangeShapeType="1"/>
          </p:cNvSpPr>
          <p:nvPr/>
        </p:nvSpPr>
        <p:spPr bwMode="auto">
          <a:xfrm>
            <a:off x="1733631" y="2049706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Line 307"/>
          <p:cNvSpPr>
            <a:spLocks noChangeAspect="1" noChangeShapeType="1"/>
          </p:cNvSpPr>
          <p:nvPr/>
        </p:nvSpPr>
        <p:spPr bwMode="auto">
          <a:xfrm>
            <a:off x="1726416" y="2049706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Line 306"/>
          <p:cNvSpPr>
            <a:spLocks noChangeAspect="1" noChangeShapeType="1"/>
          </p:cNvSpPr>
          <p:nvPr/>
        </p:nvSpPr>
        <p:spPr bwMode="auto">
          <a:xfrm flipH="1">
            <a:off x="1727378" y="2049706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" name="Line 305"/>
          <p:cNvSpPr>
            <a:spLocks noChangeAspect="1" noChangeShapeType="1"/>
          </p:cNvSpPr>
          <p:nvPr/>
        </p:nvSpPr>
        <p:spPr bwMode="auto">
          <a:xfrm flipH="1">
            <a:off x="1715113" y="2054260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Line 304"/>
          <p:cNvSpPr>
            <a:spLocks noChangeAspect="1" noChangeShapeType="1"/>
          </p:cNvSpPr>
          <p:nvPr/>
        </p:nvSpPr>
        <p:spPr bwMode="auto">
          <a:xfrm flipH="1">
            <a:off x="1689863" y="2063987"/>
            <a:ext cx="24770" cy="31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Line 303"/>
          <p:cNvSpPr>
            <a:spLocks noChangeAspect="1" noChangeShapeType="1"/>
          </p:cNvSpPr>
          <p:nvPr/>
        </p:nvSpPr>
        <p:spPr bwMode="auto">
          <a:xfrm>
            <a:off x="1847620" y="2020730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Line 302"/>
          <p:cNvSpPr>
            <a:spLocks noChangeAspect="1" noChangeShapeType="1"/>
          </p:cNvSpPr>
          <p:nvPr/>
        </p:nvSpPr>
        <p:spPr bwMode="auto">
          <a:xfrm flipH="1">
            <a:off x="1842089" y="2020730"/>
            <a:ext cx="5531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Line 301"/>
          <p:cNvSpPr>
            <a:spLocks noChangeAspect="1" noChangeShapeType="1"/>
          </p:cNvSpPr>
          <p:nvPr/>
        </p:nvSpPr>
        <p:spPr bwMode="auto">
          <a:xfrm flipH="1">
            <a:off x="1657157" y="2124010"/>
            <a:ext cx="21884" cy="467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Line 300"/>
          <p:cNvSpPr>
            <a:spLocks noChangeAspect="1" noChangeShapeType="1"/>
          </p:cNvSpPr>
          <p:nvPr/>
        </p:nvSpPr>
        <p:spPr bwMode="auto">
          <a:xfrm flipH="1">
            <a:off x="1668219" y="2095861"/>
            <a:ext cx="10822" cy="186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Line 299"/>
          <p:cNvSpPr>
            <a:spLocks noChangeAspect="1" noChangeShapeType="1"/>
          </p:cNvSpPr>
          <p:nvPr/>
        </p:nvSpPr>
        <p:spPr bwMode="auto">
          <a:xfrm>
            <a:off x="1679041" y="2095861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Line 298"/>
          <p:cNvSpPr>
            <a:spLocks noChangeAspect="1" noChangeShapeType="1"/>
          </p:cNvSpPr>
          <p:nvPr/>
        </p:nvSpPr>
        <p:spPr bwMode="auto">
          <a:xfrm flipH="1">
            <a:off x="1668219" y="2124010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Line 297"/>
          <p:cNvSpPr>
            <a:spLocks noChangeAspect="1" noChangeShapeType="1"/>
          </p:cNvSpPr>
          <p:nvPr/>
        </p:nvSpPr>
        <p:spPr bwMode="auto">
          <a:xfrm flipV="1">
            <a:off x="1668219" y="2114489"/>
            <a:ext cx="0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Line 296"/>
          <p:cNvSpPr>
            <a:spLocks noChangeAspect="1" noChangeShapeType="1"/>
          </p:cNvSpPr>
          <p:nvPr/>
        </p:nvSpPr>
        <p:spPr bwMode="auto">
          <a:xfrm flipH="1">
            <a:off x="1646335" y="2170786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6" name="Line 295"/>
          <p:cNvSpPr>
            <a:spLocks noChangeAspect="1" noChangeShapeType="1"/>
          </p:cNvSpPr>
          <p:nvPr/>
        </p:nvSpPr>
        <p:spPr bwMode="auto">
          <a:xfrm>
            <a:off x="1646335" y="2180307"/>
            <a:ext cx="0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" name="Line 294"/>
          <p:cNvSpPr>
            <a:spLocks noChangeAspect="1" noChangeShapeType="1"/>
          </p:cNvSpPr>
          <p:nvPr/>
        </p:nvSpPr>
        <p:spPr bwMode="auto">
          <a:xfrm flipH="1" flipV="1">
            <a:off x="1646335" y="2189620"/>
            <a:ext cx="962" cy="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Line 293"/>
          <p:cNvSpPr>
            <a:spLocks noChangeAspect="1" noChangeShapeType="1"/>
          </p:cNvSpPr>
          <p:nvPr/>
        </p:nvSpPr>
        <p:spPr bwMode="auto">
          <a:xfrm flipH="1">
            <a:off x="1646335" y="2190862"/>
            <a:ext cx="1924" cy="699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" name="Line 292"/>
          <p:cNvSpPr>
            <a:spLocks noChangeAspect="1" noChangeShapeType="1"/>
          </p:cNvSpPr>
          <p:nvPr/>
        </p:nvSpPr>
        <p:spPr bwMode="auto">
          <a:xfrm>
            <a:off x="1646335" y="2261026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Line 291"/>
          <p:cNvSpPr>
            <a:spLocks noChangeAspect="1" noChangeShapeType="1"/>
          </p:cNvSpPr>
          <p:nvPr/>
        </p:nvSpPr>
        <p:spPr bwMode="auto">
          <a:xfrm flipH="1">
            <a:off x="1646335" y="2266408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1" name="Line 290"/>
          <p:cNvSpPr>
            <a:spLocks noChangeAspect="1" noChangeShapeType="1"/>
          </p:cNvSpPr>
          <p:nvPr/>
        </p:nvSpPr>
        <p:spPr bwMode="auto">
          <a:xfrm flipV="1">
            <a:off x="1652107" y="2261233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Line 289"/>
          <p:cNvSpPr>
            <a:spLocks noChangeAspect="1" noChangeShapeType="1"/>
          </p:cNvSpPr>
          <p:nvPr/>
        </p:nvSpPr>
        <p:spPr bwMode="auto">
          <a:xfrm>
            <a:off x="1646335" y="2266408"/>
            <a:ext cx="0" cy="76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Line 288"/>
          <p:cNvSpPr>
            <a:spLocks noChangeAspect="1" noChangeShapeType="1"/>
          </p:cNvSpPr>
          <p:nvPr/>
        </p:nvSpPr>
        <p:spPr bwMode="auto">
          <a:xfrm>
            <a:off x="1647297" y="2274066"/>
            <a:ext cx="0" cy="188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" name="Line 287"/>
          <p:cNvSpPr>
            <a:spLocks noChangeAspect="1" noChangeShapeType="1"/>
          </p:cNvSpPr>
          <p:nvPr/>
        </p:nvSpPr>
        <p:spPr bwMode="auto">
          <a:xfrm flipV="1">
            <a:off x="1648259" y="2292900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Freeform 286"/>
          <p:cNvSpPr>
            <a:spLocks noChangeAspect="1"/>
          </p:cNvSpPr>
          <p:nvPr/>
        </p:nvSpPr>
        <p:spPr bwMode="auto">
          <a:xfrm rot="834305">
            <a:off x="1646575" y="2322290"/>
            <a:ext cx="12986" cy="1117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" name="Line 285"/>
          <p:cNvSpPr>
            <a:spLocks noChangeAspect="1" noChangeShapeType="1"/>
          </p:cNvSpPr>
          <p:nvPr/>
        </p:nvSpPr>
        <p:spPr bwMode="auto">
          <a:xfrm>
            <a:off x="1658600" y="2332225"/>
            <a:ext cx="11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7" name="Line 284"/>
          <p:cNvSpPr>
            <a:spLocks noChangeAspect="1" noChangeShapeType="1"/>
          </p:cNvSpPr>
          <p:nvPr/>
        </p:nvSpPr>
        <p:spPr bwMode="auto">
          <a:xfrm>
            <a:off x="1669181" y="2333053"/>
            <a:ext cx="490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8" name="Line 283"/>
          <p:cNvSpPr>
            <a:spLocks noChangeAspect="1" noChangeShapeType="1"/>
          </p:cNvSpPr>
          <p:nvPr/>
        </p:nvSpPr>
        <p:spPr bwMode="auto">
          <a:xfrm>
            <a:off x="1718961" y="2294970"/>
            <a:ext cx="0" cy="376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Freeform 282"/>
          <p:cNvSpPr>
            <a:spLocks noChangeAspect="1"/>
          </p:cNvSpPr>
          <p:nvPr/>
        </p:nvSpPr>
        <p:spPr bwMode="auto">
          <a:xfrm>
            <a:off x="1719202" y="2265166"/>
            <a:ext cx="36313" cy="2918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Line 281"/>
          <p:cNvSpPr>
            <a:spLocks noChangeAspect="1" noChangeShapeType="1"/>
          </p:cNvSpPr>
          <p:nvPr/>
        </p:nvSpPr>
        <p:spPr bwMode="auto">
          <a:xfrm>
            <a:off x="1698039" y="2105175"/>
            <a:ext cx="1527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1" name="Line 280"/>
          <p:cNvSpPr>
            <a:spLocks noChangeAspect="1" noChangeShapeType="1"/>
          </p:cNvSpPr>
          <p:nvPr/>
        </p:nvSpPr>
        <p:spPr bwMode="auto">
          <a:xfrm flipH="1" flipV="1">
            <a:off x="1850747" y="2105175"/>
            <a:ext cx="10822" cy="1595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Line 279"/>
          <p:cNvSpPr>
            <a:spLocks noChangeAspect="1" noChangeShapeType="1"/>
          </p:cNvSpPr>
          <p:nvPr/>
        </p:nvSpPr>
        <p:spPr bwMode="auto">
          <a:xfrm>
            <a:off x="1698520" y="2114489"/>
            <a:ext cx="65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Line 278"/>
          <p:cNvSpPr>
            <a:spLocks noChangeAspect="1" noChangeShapeType="1"/>
          </p:cNvSpPr>
          <p:nvPr/>
        </p:nvSpPr>
        <p:spPr bwMode="auto">
          <a:xfrm flipV="1">
            <a:off x="1686977" y="2170372"/>
            <a:ext cx="65171" cy="99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4" name="Line 277"/>
          <p:cNvSpPr>
            <a:spLocks noChangeAspect="1" noChangeShapeType="1"/>
          </p:cNvSpPr>
          <p:nvPr/>
        </p:nvSpPr>
        <p:spPr bwMode="auto">
          <a:xfrm flipV="1">
            <a:off x="1686496" y="2114489"/>
            <a:ext cx="11062" cy="658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5" name="Freeform 276"/>
          <p:cNvSpPr>
            <a:spLocks noChangeAspect="1"/>
          </p:cNvSpPr>
          <p:nvPr/>
        </p:nvSpPr>
        <p:spPr bwMode="auto">
          <a:xfrm rot="16909098">
            <a:off x="1753534" y="2159739"/>
            <a:ext cx="11177" cy="12986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" name="Line 275"/>
          <p:cNvSpPr>
            <a:spLocks noChangeAspect="1" noChangeShapeType="1"/>
          </p:cNvSpPr>
          <p:nvPr/>
        </p:nvSpPr>
        <p:spPr bwMode="auto">
          <a:xfrm flipV="1">
            <a:off x="1764894" y="2114489"/>
            <a:ext cx="0" cy="469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Line 266"/>
          <p:cNvSpPr>
            <a:spLocks noChangeAspect="1" noChangeShapeType="1"/>
          </p:cNvSpPr>
          <p:nvPr/>
        </p:nvSpPr>
        <p:spPr bwMode="auto">
          <a:xfrm>
            <a:off x="2157510" y="2271555"/>
            <a:ext cx="0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Line 265"/>
          <p:cNvSpPr>
            <a:spLocks noChangeAspect="1" noChangeShapeType="1"/>
          </p:cNvSpPr>
          <p:nvPr/>
        </p:nvSpPr>
        <p:spPr bwMode="auto">
          <a:xfrm>
            <a:off x="2128935" y="2295368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Rectangle 475"/>
          <p:cNvSpPr>
            <a:spLocks noChangeAspect="1" noChangeArrowheads="1"/>
          </p:cNvSpPr>
          <p:nvPr/>
        </p:nvSpPr>
        <p:spPr bwMode="auto">
          <a:xfrm>
            <a:off x="1787623" y="4348005"/>
            <a:ext cx="76676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Line 477"/>
          <p:cNvSpPr>
            <a:spLocks noChangeAspect="1" noChangeShapeType="1"/>
          </p:cNvSpPr>
          <p:nvPr/>
        </p:nvSpPr>
        <p:spPr bwMode="auto">
          <a:xfrm>
            <a:off x="1763713" y="4318075"/>
            <a:ext cx="13744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Line 478"/>
          <p:cNvSpPr>
            <a:spLocks noChangeAspect="1" noChangeShapeType="1"/>
          </p:cNvSpPr>
          <p:nvPr/>
        </p:nvSpPr>
        <p:spPr bwMode="auto">
          <a:xfrm flipH="1">
            <a:off x="1901160" y="4317209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Line 479"/>
          <p:cNvSpPr>
            <a:spLocks noChangeAspect="1" noChangeShapeType="1"/>
          </p:cNvSpPr>
          <p:nvPr/>
        </p:nvSpPr>
        <p:spPr bwMode="auto">
          <a:xfrm flipV="1">
            <a:off x="1913035" y="4189732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Line 480"/>
          <p:cNvSpPr>
            <a:spLocks noChangeAspect="1" noChangeShapeType="1"/>
          </p:cNvSpPr>
          <p:nvPr/>
        </p:nvSpPr>
        <p:spPr bwMode="auto">
          <a:xfrm flipV="1">
            <a:off x="1911519" y="4160298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Line 481"/>
          <p:cNvSpPr>
            <a:spLocks noChangeAspect="1" noChangeShapeType="1"/>
          </p:cNvSpPr>
          <p:nvPr/>
        </p:nvSpPr>
        <p:spPr bwMode="auto">
          <a:xfrm flipV="1">
            <a:off x="1910003" y="4121124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Line 482"/>
          <p:cNvSpPr>
            <a:spLocks noChangeAspect="1" noChangeShapeType="1"/>
          </p:cNvSpPr>
          <p:nvPr/>
        </p:nvSpPr>
        <p:spPr bwMode="auto">
          <a:xfrm flipH="1" flipV="1">
            <a:off x="1900907" y="4066800"/>
            <a:ext cx="833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Line 483"/>
          <p:cNvSpPr>
            <a:spLocks noChangeAspect="1" noChangeShapeType="1"/>
          </p:cNvSpPr>
          <p:nvPr/>
        </p:nvSpPr>
        <p:spPr bwMode="auto">
          <a:xfrm flipH="1">
            <a:off x="1877915" y="4066367"/>
            <a:ext cx="2299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Line 484"/>
          <p:cNvSpPr>
            <a:spLocks noChangeAspect="1" noChangeShapeType="1"/>
          </p:cNvSpPr>
          <p:nvPr/>
        </p:nvSpPr>
        <p:spPr bwMode="auto">
          <a:xfrm flipV="1">
            <a:off x="1832184" y="4071994"/>
            <a:ext cx="23497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Line 485"/>
          <p:cNvSpPr>
            <a:spLocks noChangeAspect="1" noChangeShapeType="1"/>
          </p:cNvSpPr>
          <p:nvPr/>
        </p:nvSpPr>
        <p:spPr bwMode="auto">
          <a:xfrm flipH="1">
            <a:off x="1866798" y="4063121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Line 486"/>
          <p:cNvSpPr>
            <a:spLocks noChangeAspect="1" noChangeShapeType="1"/>
          </p:cNvSpPr>
          <p:nvPr/>
        </p:nvSpPr>
        <p:spPr bwMode="auto">
          <a:xfrm flipV="1">
            <a:off x="1866798" y="4066367"/>
            <a:ext cx="11370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" name="Line 487"/>
          <p:cNvSpPr>
            <a:spLocks noChangeAspect="1" noChangeShapeType="1"/>
          </p:cNvSpPr>
          <p:nvPr/>
        </p:nvSpPr>
        <p:spPr bwMode="auto">
          <a:xfrm flipH="1">
            <a:off x="1786957" y="4082167"/>
            <a:ext cx="45984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" name="Line 488"/>
          <p:cNvSpPr>
            <a:spLocks noChangeAspect="1" noChangeShapeType="1"/>
          </p:cNvSpPr>
          <p:nvPr/>
        </p:nvSpPr>
        <p:spPr bwMode="auto">
          <a:xfrm flipH="1">
            <a:off x="1741226" y="4091689"/>
            <a:ext cx="45732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2" name="Line 489"/>
          <p:cNvSpPr>
            <a:spLocks noChangeAspect="1" noChangeShapeType="1"/>
          </p:cNvSpPr>
          <p:nvPr/>
        </p:nvSpPr>
        <p:spPr bwMode="auto">
          <a:xfrm>
            <a:off x="1741226" y="409255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3" name="Line 490"/>
          <p:cNvSpPr>
            <a:spLocks noChangeAspect="1" noChangeShapeType="1"/>
          </p:cNvSpPr>
          <p:nvPr/>
        </p:nvSpPr>
        <p:spPr bwMode="auto">
          <a:xfrm>
            <a:off x="1733646" y="409255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4" name="Line 491"/>
          <p:cNvSpPr>
            <a:spLocks noChangeAspect="1" noChangeShapeType="1"/>
          </p:cNvSpPr>
          <p:nvPr/>
        </p:nvSpPr>
        <p:spPr bwMode="auto">
          <a:xfrm flipH="1">
            <a:off x="1734657" y="4092555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5" name="Line 492"/>
          <p:cNvSpPr>
            <a:spLocks noChangeAspect="1" noChangeShapeType="1"/>
          </p:cNvSpPr>
          <p:nvPr/>
        </p:nvSpPr>
        <p:spPr bwMode="auto">
          <a:xfrm flipH="1">
            <a:off x="1721771" y="4097317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" name="Line 493"/>
          <p:cNvSpPr>
            <a:spLocks noChangeAspect="1" noChangeShapeType="1"/>
          </p:cNvSpPr>
          <p:nvPr/>
        </p:nvSpPr>
        <p:spPr bwMode="auto">
          <a:xfrm flipH="1">
            <a:off x="1695242" y="4107489"/>
            <a:ext cx="26024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" name="Line 494"/>
          <p:cNvSpPr>
            <a:spLocks noChangeAspect="1" noChangeShapeType="1"/>
          </p:cNvSpPr>
          <p:nvPr/>
        </p:nvSpPr>
        <p:spPr bwMode="auto">
          <a:xfrm>
            <a:off x="1860987" y="4062255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8" name="Line 495"/>
          <p:cNvSpPr>
            <a:spLocks noChangeAspect="1" noChangeShapeType="1"/>
          </p:cNvSpPr>
          <p:nvPr/>
        </p:nvSpPr>
        <p:spPr bwMode="auto">
          <a:xfrm flipH="1">
            <a:off x="1855176" y="4062255"/>
            <a:ext cx="5811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Line 496"/>
          <p:cNvSpPr>
            <a:spLocks noChangeAspect="1" noChangeShapeType="1"/>
          </p:cNvSpPr>
          <p:nvPr/>
        </p:nvSpPr>
        <p:spPr bwMode="auto">
          <a:xfrm flipH="1">
            <a:off x="1660880" y="4170253"/>
            <a:ext cx="22992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0" name="Line 497"/>
          <p:cNvSpPr>
            <a:spLocks noChangeAspect="1" noChangeShapeType="1"/>
          </p:cNvSpPr>
          <p:nvPr/>
        </p:nvSpPr>
        <p:spPr bwMode="auto">
          <a:xfrm flipH="1">
            <a:off x="1672502" y="4140819"/>
            <a:ext cx="11370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1" name="Line 498"/>
          <p:cNvSpPr>
            <a:spLocks noChangeAspect="1" noChangeShapeType="1"/>
          </p:cNvSpPr>
          <p:nvPr/>
        </p:nvSpPr>
        <p:spPr bwMode="auto">
          <a:xfrm>
            <a:off x="1683872" y="4140819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" name="Line 499"/>
          <p:cNvSpPr>
            <a:spLocks noChangeAspect="1" noChangeShapeType="1"/>
          </p:cNvSpPr>
          <p:nvPr/>
        </p:nvSpPr>
        <p:spPr bwMode="auto">
          <a:xfrm flipH="1">
            <a:off x="1672502" y="4170253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" name="Line 500"/>
          <p:cNvSpPr>
            <a:spLocks noChangeAspect="1" noChangeShapeType="1"/>
          </p:cNvSpPr>
          <p:nvPr/>
        </p:nvSpPr>
        <p:spPr bwMode="auto">
          <a:xfrm flipV="1">
            <a:off x="1672502" y="4160298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501"/>
          <p:cNvSpPr>
            <a:spLocks noChangeAspect="1" noChangeShapeType="1"/>
          </p:cNvSpPr>
          <p:nvPr/>
        </p:nvSpPr>
        <p:spPr bwMode="auto">
          <a:xfrm flipH="1">
            <a:off x="1649510" y="4219166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5" name="Line 502"/>
          <p:cNvSpPr>
            <a:spLocks noChangeAspect="1" noChangeShapeType="1"/>
          </p:cNvSpPr>
          <p:nvPr/>
        </p:nvSpPr>
        <p:spPr bwMode="auto">
          <a:xfrm>
            <a:off x="1649510" y="4229122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6" name="Line 503"/>
          <p:cNvSpPr>
            <a:spLocks noChangeAspect="1" noChangeShapeType="1"/>
          </p:cNvSpPr>
          <p:nvPr/>
        </p:nvSpPr>
        <p:spPr bwMode="auto">
          <a:xfrm flipH="1" flipV="1">
            <a:off x="1649510" y="4238861"/>
            <a:ext cx="1011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504"/>
          <p:cNvSpPr>
            <a:spLocks noChangeAspect="1" noChangeShapeType="1"/>
          </p:cNvSpPr>
          <p:nvPr/>
        </p:nvSpPr>
        <p:spPr bwMode="auto">
          <a:xfrm flipH="1">
            <a:off x="1649510" y="4240160"/>
            <a:ext cx="2021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Line 505"/>
          <p:cNvSpPr>
            <a:spLocks noChangeAspect="1" noChangeShapeType="1"/>
          </p:cNvSpPr>
          <p:nvPr/>
        </p:nvSpPr>
        <p:spPr bwMode="auto">
          <a:xfrm>
            <a:off x="1649510" y="4313530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" name="Line 506"/>
          <p:cNvSpPr>
            <a:spLocks noChangeAspect="1" noChangeShapeType="1"/>
          </p:cNvSpPr>
          <p:nvPr/>
        </p:nvSpPr>
        <p:spPr bwMode="auto">
          <a:xfrm flipH="1">
            <a:off x="1649510" y="4319157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" name="Line 507"/>
          <p:cNvSpPr>
            <a:spLocks noChangeAspect="1" noChangeShapeType="1"/>
          </p:cNvSpPr>
          <p:nvPr/>
        </p:nvSpPr>
        <p:spPr bwMode="auto">
          <a:xfrm flipV="1">
            <a:off x="1655574" y="4313746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1" name="Line 508"/>
          <p:cNvSpPr>
            <a:spLocks noChangeAspect="1" noChangeShapeType="1"/>
          </p:cNvSpPr>
          <p:nvPr/>
        </p:nvSpPr>
        <p:spPr bwMode="auto">
          <a:xfrm>
            <a:off x="1649510" y="4319157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2" name="Line 509"/>
          <p:cNvSpPr>
            <a:spLocks noChangeAspect="1" noChangeShapeType="1"/>
          </p:cNvSpPr>
          <p:nvPr/>
        </p:nvSpPr>
        <p:spPr bwMode="auto">
          <a:xfrm>
            <a:off x="1650521" y="4327165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3" name="Line 510"/>
          <p:cNvSpPr>
            <a:spLocks noChangeAspect="1" noChangeShapeType="1"/>
          </p:cNvSpPr>
          <p:nvPr/>
        </p:nvSpPr>
        <p:spPr bwMode="auto">
          <a:xfrm flipV="1">
            <a:off x="1651531" y="4346860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4" name="Freeform 511"/>
          <p:cNvSpPr>
            <a:spLocks noChangeAspect="1"/>
          </p:cNvSpPr>
          <p:nvPr/>
        </p:nvSpPr>
        <p:spPr bwMode="auto">
          <a:xfrm rot="834305">
            <a:off x="1649763" y="4377593"/>
            <a:ext cx="13644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" name="Line 512"/>
          <p:cNvSpPr>
            <a:spLocks noChangeAspect="1" noChangeShapeType="1"/>
          </p:cNvSpPr>
          <p:nvPr/>
        </p:nvSpPr>
        <p:spPr bwMode="auto">
          <a:xfrm>
            <a:off x="1662396" y="4387981"/>
            <a:ext cx="116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" name="Line 513"/>
          <p:cNvSpPr>
            <a:spLocks noChangeAspect="1" noChangeShapeType="1"/>
          </p:cNvSpPr>
          <p:nvPr/>
        </p:nvSpPr>
        <p:spPr bwMode="auto">
          <a:xfrm>
            <a:off x="1673513" y="4388847"/>
            <a:ext cx="515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" name="Line 514"/>
          <p:cNvSpPr>
            <a:spLocks noChangeAspect="1" noChangeShapeType="1"/>
          </p:cNvSpPr>
          <p:nvPr/>
        </p:nvSpPr>
        <p:spPr bwMode="auto">
          <a:xfrm>
            <a:off x="1725813" y="4349024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8" name="Freeform 515"/>
          <p:cNvSpPr>
            <a:spLocks noChangeAspect="1"/>
          </p:cNvSpPr>
          <p:nvPr/>
        </p:nvSpPr>
        <p:spPr bwMode="auto">
          <a:xfrm>
            <a:off x="1726066" y="4317858"/>
            <a:ext cx="3815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9" name="Line 516"/>
          <p:cNvSpPr>
            <a:spLocks noChangeAspect="1" noChangeShapeType="1"/>
          </p:cNvSpPr>
          <p:nvPr/>
        </p:nvSpPr>
        <p:spPr bwMode="auto">
          <a:xfrm>
            <a:off x="1703832" y="4150558"/>
            <a:ext cx="16043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Line 517"/>
          <p:cNvSpPr>
            <a:spLocks noChangeAspect="1" noChangeShapeType="1"/>
          </p:cNvSpPr>
          <p:nvPr/>
        </p:nvSpPr>
        <p:spPr bwMode="auto">
          <a:xfrm flipH="1" flipV="1">
            <a:off x="1864272" y="4150558"/>
            <a:ext cx="11370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1" name="Line 518"/>
          <p:cNvSpPr>
            <a:spLocks noChangeAspect="1" noChangeShapeType="1"/>
          </p:cNvSpPr>
          <p:nvPr/>
        </p:nvSpPr>
        <p:spPr bwMode="auto">
          <a:xfrm>
            <a:off x="1704337" y="4160298"/>
            <a:ext cx="687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2" name="Line 519"/>
          <p:cNvSpPr>
            <a:spLocks noChangeAspect="1" noChangeShapeType="1"/>
          </p:cNvSpPr>
          <p:nvPr/>
        </p:nvSpPr>
        <p:spPr bwMode="auto">
          <a:xfrm flipV="1">
            <a:off x="1692210" y="4218734"/>
            <a:ext cx="68471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" name="Line 520"/>
          <p:cNvSpPr>
            <a:spLocks noChangeAspect="1" noChangeShapeType="1"/>
          </p:cNvSpPr>
          <p:nvPr/>
        </p:nvSpPr>
        <p:spPr bwMode="auto">
          <a:xfrm flipV="1">
            <a:off x="1691704" y="4160298"/>
            <a:ext cx="1162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" name="Freeform 521"/>
          <p:cNvSpPr>
            <a:spLocks noChangeAspect="1"/>
          </p:cNvSpPr>
          <p:nvPr/>
        </p:nvSpPr>
        <p:spPr bwMode="auto">
          <a:xfrm rot="16909098">
            <a:off x="1762164" y="4207583"/>
            <a:ext cx="11687" cy="1364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Line 522"/>
          <p:cNvSpPr>
            <a:spLocks noChangeAspect="1" noChangeShapeType="1"/>
          </p:cNvSpPr>
          <p:nvPr/>
        </p:nvSpPr>
        <p:spPr bwMode="auto">
          <a:xfrm flipV="1">
            <a:off x="1774072" y="4160298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Rectangle 524"/>
          <p:cNvSpPr>
            <a:spLocks noChangeAspect="1" noChangeArrowheads="1"/>
          </p:cNvSpPr>
          <p:nvPr/>
        </p:nvSpPr>
        <p:spPr bwMode="auto">
          <a:xfrm>
            <a:off x="1941610" y="4057493"/>
            <a:ext cx="642937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7" name="Rectangle 533"/>
          <p:cNvSpPr>
            <a:spLocks noChangeAspect="1" noChangeArrowheads="1"/>
          </p:cNvSpPr>
          <p:nvPr/>
        </p:nvSpPr>
        <p:spPr bwMode="auto">
          <a:xfrm>
            <a:off x="2667098" y="4346418"/>
            <a:ext cx="2905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8" name="Oval 534"/>
          <p:cNvSpPr>
            <a:spLocks noChangeArrowheads="1"/>
          </p:cNvSpPr>
          <p:nvPr/>
        </p:nvSpPr>
        <p:spPr bwMode="auto">
          <a:xfrm>
            <a:off x="2825848" y="433530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9" name="Oval 535"/>
          <p:cNvSpPr>
            <a:spLocks noChangeArrowheads="1"/>
          </p:cNvSpPr>
          <p:nvPr/>
        </p:nvSpPr>
        <p:spPr bwMode="auto">
          <a:xfrm>
            <a:off x="2686148" y="43368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0" name="Line 536"/>
          <p:cNvSpPr>
            <a:spLocks noChangeAspect="1" noChangeShapeType="1"/>
          </p:cNvSpPr>
          <p:nvPr/>
        </p:nvSpPr>
        <p:spPr bwMode="auto">
          <a:xfrm>
            <a:off x="2811560" y="431625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Line 537"/>
          <p:cNvSpPr>
            <a:spLocks noChangeAspect="1" noChangeShapeType="1"/>
          </p:cNvSpPr>
          <p:nvPr/>
        </p:nvSpPr>
        <p:spPr bwMode="auto">
          <a:xfrm>
            <a:off x="2782985" y="434165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2" name="Line 538"/>
          <p:cNvSpPr>
            <a:spLocks noChangeAspect="1" noChangeShapeType="1"/>
          </p:cNvSpPr>
          <p:nvPr/>
        </p:nvSpPr>
        <p:spPr bwMode="auto">
          <a:xfrm flipH="1">
            <a:off x="2549623" y="4346418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9" name="Oval 70"/>
          <p:cNvSpPr>
            <a:spLocks noChangeArrowheads="1"/>
          </p:cNvSpPr>
          <p:nvPr/>
        </p:nvSpPr>
        <p:spPr bwMode="auto">
          <a:xfrm>
            <a:off x="2644873" y="330343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0" name="Oval 136"/>
          <p:cNvSpPr>
            <a:spLocks noChangeArrowheads="1"/>
          </p:cNvSpPr>
          <p:nvPr/>
        </p:nvSpPr>
        <p:spPr bwMode="auto">
          <a:xfrm>
            <a:off x="2902048" y="38288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8" name="Arc 1224"/>
          <p:cNvSpPr>
            <a:spLocks/>
          </p:cNvSpPr>
          <p:nvPr/>
        </p:nvSpPr>
        <p:spPr bwMode="auto">
          <a:xfrm rot="13377678">
            <a:off x="1743173" y="4343243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9" name="Arc 1225"/>
          <p:cNvSpPr>
            <a:spLocks noChangeAspect="1"/>
          </p:cNvSpPr>
          <p:nvPr/>
        </p:nvSpPr>
        <p:spPr bwMode="auto">
          <a:xfrm rot="5400000">
            <a:off x="1770160" y="4362293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0" name="Arc 1227"/>
          <p:cNvSpPr>
            <a:spLocks/>
          </p:cNvSpPr>
          <p:nvPr/>
        </p:nvSpPr>
        <p:spPr bwMode="auto">
          <a:xfrm rot="13377678">
            <a:off x="1874935" y="4341656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1" name="Arc 1228"/>
          <p:cNvSpPr>
            <a:spLocks noChangeAspect="1"/>
          </p:cNvSpPr>
          <p:nvPr/>
        </p:nvSpPr>
        <p:spPr bwMode="auto">
          <a:xfrm rot="5400000">
            <a:off x="1901922" y="4360706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2" name="Line 192"/>
          <p:cNvSpPr>
            <a:spLocks noChangeAspect="1" noChangeShapeType="1"/>
          </p:cNvSpPr>
          <p:nvPr/>
        </p:nvSpPr>
        <p:spPr bwMode="auto">
          <a:xfrm>
            <a:off x="3311623" y="3841593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3" name="Line 140"/>
          <p:cNvSpPr>
            <a:spLocks noChangeAspect="1" noChangeShapeType="1"/>
          </p:cNvSpPr>
          <p:nvPr/>
        </p:nvSpPr>
        <p:spPr bwMode="auto">
          <a:xfrm flipV="1">
            <a:off x="4079973" y="380984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4" name="Rectangle 139"/>
          <p:cNvSpPr>
            <a:spLocks noChangeAspect="1" noChangeArrowheads="1"/>
          </p:cNvSpPr>
          <p:nvPr/>
        </p:nvSpPr>
        <p:spPr bwMode="auto">
          <a:xfrm>
            <a:off x="3479898" y="3557430"/>
            <a:ext cx="623887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5" name="Oval 138"/>
          <p:cNvSpPr>
            <a:spLocks noChangeArrowheads="1"/>
          </p:cNvSpPr>
          <p:nvPr/>
        </p:nvSpPr>
        <p:spPr bwMode="auto">
          <a:xfrm>
            <a:off x="3814860" y="38288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6" name="Line 137"/>
          <p:cNvSpPr>
            <a:spLocks noChangeAspect="1" noChangeShapeType="1"/>
          </p:cNvSpPr>
          <p:nvPr/>
        </p:nvSpPr>
        <p:spPr bwMode="auto">
          <a:xfrm flipV="1">
            <a:off x="3308448" y="3809843"/>
            <a:ext cx="169862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7" name="Oval 136"/>
          <p:cNvSpPr>
            <a:spLocks noChangeArrowheads="1"/>
          </p:cNvSpPr>
          <p:nvPr/>
        </p:nvSpPr>
        <p:spPr bwMode="auto">
          <a:xfrm>
            <a:off x="3676748" y="38288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8" name="Oval 136"/>
          <p:cNvSpPr>
            <a:spLocks noChangeArrowheads="1"/>
          </p:cNvSpPr>
          <p:nvPr/>
        </p:nvSpPr>
        <p:spPr bwMode="auto">
          <a:xfrm>
            <a:off x="3676748" y="383206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4" name="Rectangle 590"/>
          <p:cNvSpPr>
            <a:spLocks noChangeAspect="1" noChangeArrowheads="1"/>
          </p:cNvSpPr>
          <p:nvPr/>
        </p:nvSpPr>
        <p:spPr bwMode="auto">
          <a:xfrm>
            <a:off x="2708373" y="4052730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5" name="Line 591"/>
          <p:cNvSpPr>
            <a:spLocks noChangeAspect="1" noChangeShapeType="1"/>
          </p:cNvSpPr>
          <p:nvPr/>
        </p:nvSpPr>
        <p:spPr bwMode="auto">
          <a:xfrm>
            <a:off x="3519585" y="4313080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6" name="Line 592"/>
          <p:cNvSpPr>
            <a:spLocks noChangeAspect="1" noChangeShapeType="1"/>
          </p:cNvSpPr>
          <p:nvPr/>
        </p:nvSpPr>
        <p:spPr bwMode="auto">
          <a:xfrm>
            <a:off x="3056035" y="4379755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7" name="Line 594"/>
          <p:cNvSpPr>
            <a:spLocks noChangeAspect="1" noChangeShapeType="1"/>
          </p:cNvSpPr>
          <p:nvPr/>
        </p:nvSpPr>
        <p:spPr bwMode="auto">
          <a:xfrm>
            <a:off x="3913285" y="4319430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8" name="Line 595"/>
          <p:cNvSpPr>
            <a:spLocks noChangeAspect="1" noChangeShapeType="1"/>
          </p:cNvSpPr>
          <p:nvPr/>
        </p:nvSpPr>
        <p:spPr bwMode="auto">
          <a:xfrm>
            <a:off x="3938685" y="4351180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9" name="Line 596"/>
          <p:cNvSpPr>
            <a:spLocks noChangeAspect="1" noChangeShapeType="1"/>
          </p:cNvSpPr>
          <p:nvPr/>
        </p:nvSpPr>
        <p:spPr bwMode="auto">
          <a:xfrm flipV="1">
            <a:off x="4465735" y="4319430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0" name="Line 600"/>
          <p:cNvSpPr>
            <a:spLocks noChangeAspect="1" noChangeShapeType="1"/>
          </p:cNvSpPr>
          <p:nvPr/>
        </p:nvSpPr>
        <p:spPr bwMode="auto">
          <a:xfrm>
            <a:off x="2800448" y="4317843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1" name="Line 601"/>
          <p:cNvSpPr>
            <a:spLocks noChangeAspect="1" noChangeShapeType="1"/>
          </p:cNvSpPr>
          <p:nvPr/>
        </p:nvSpPr>
        <p:spPr bwMode="auto">
          <a:xfrm>
            <a:off x="2771873" y="4343243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2" name="Line 602"/>
          <p:cNvSpPr>
            <a:spLocks noChangeAspect="1" noChangeShapeType="1"/>
          </p:cNvSpPr>
          <p:nvPr/>
        </p:nvSpPr>
        <p:spPr bwMode="auto">
          <a:xfrm>
            <a:off x="2998885" y="4313080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3" name="Line 603"/>
          <p:cNvSpPr>
            <a:spLocks noChangeAspect="1" noChangeShapeType="1"/>
          </p:cNvSpPr>
          <p:nvPr/>
        </p:nvSpPr>
        <p:spPr bwMode="auto">
          <a:xfrm flipV="1">
            <a:off x="3425128" y="4346418"/>
            <a:ext cx="36909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4" name="Line 604"/>
          <p:cNvSpPr>
            <a:spLocks noChangeAspect="1" noChangeShapeType="1"/>
          </p:cNvSpPr>
          <p:nvPr/>
        </p:nvSpPr>
        <p:spPr bwMode="auto">
          <a:xfrm flipV="1">
            <a:off x="3791048" y="4343243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5" name="Oval 605"/>
          <p:cNvSpPr>
            <a:spLocks noChangeArrowheads="1"/>
          </p:cNvSpPr>
          <p:nvPr/>
        </p:nvSpPr>
        <p:spPr bwMode="auto">
          <a:xfrm>
            <a:off x="3603723" y="433530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6" name="Oval 607"/>
          <p:cNvSpPr>
            <a:spLocks noChangeArrowheads="1"/>
          </p:cNvSpPr>
          <p:nvPr/>
        </p:nvSpPr>
        <p:spPr bwMode="auto">
          <a:xfrm>
            <a:off x="3462435" y="43368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7" name="Line 608"/>
          <p:cNvSpPr>
            <a:spLocks noChangeAspect="1" noChangeShapeType="1"/>
          </p:cNvSpPr>
          <p:nvPr/>
        </p:nvSpPr>
        <p:spPr bwMode="auto">
          <a:xfrm>
            <a:off x="3732310" y="4313080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8" name="Line 609"/>
          <p:cNvSpPr>
            <a:spLocks noChangeAspect="1" noChangeShapeType="1"/>
          </p:cNvSpPr>
          <p:nvPr/>
        </p:nvSpPr>
        <p:spPr bwMode="auto">
          <a:xfrm>
            <a:off x="3702148" y="434006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9" name="Rectangle 590"/>
          <p:cNvSpPr>
            <a:spLocks noChangeAspect="1" noChangeArrowheads="1"/>
          </p:cNvSpPr>
          <p:nvPr/>
        </p:nvSpPr>
        <p:spPr bwMode="auto">
          <a:xfrm>
            <a:off x="2857598" y="1987393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0" name="Line 591"/>
          <p:cNvSpPr>
            <a:spLocks noChangeAspect="1" noChangeShapeType="1"/>
          </p:cNvSpPr>
          <p:nvPr/>
        </p:nvSpPr>
        <p:spPr bwMode="auto">
          <a:xfrm>
            <a:off x="3554510" y="2247743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1" name="Line 592"/>
          <p:cNvSpPr>
            <a:spLocks noChangeAspect="1" noChangeShapeType="1"/>
          </p:cNvSpPr>
          <p:nvPr/>
        </p:nvSpPr>
        <p:spPr bwMode="auto">
          <a:xfrm>
            <a:off x="3205260" y="2314418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2" name="Rectangle 593"/>
          <p:cNvSpPr>
            <a:spLocks noChangeAspect="1" noChangeArrowheads="1"/>
          </p:cNvSpPr>
          <p:nvPr/>
        </p:nvSpPr>
        <p:spPr bwMode="auto">
          <a:xfrm>
            <a:off x="3678335" y="1990568"/>
            <a:ext cx="9747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3" name="Line 594"/>
          <p:cNvSpPr>
            <a:spLocks noChangeAspect="1" noChangeShapeType="1"/>
          </p:cNvSpPr>
          <p:nvPr/>
        </p:nvSpPr>
        <p:spPr bwMode="auto">
          <a:xfrm>
            <a:off x="4062510" y="225409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4" name="Line 595"/>
          <p:cNvSpPr>
            <a:spLocks noChangeAspect="1" noChangeShapeType="1"/>
          </p:cNvSpPr>
          <p:nvPr/>
        </p:nvSpPr>
        <p:spPr bwMode="auto">
          <a:xfrm>
            <a:off x="4087910" y="2285843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5" name="Line 596"/>
          <p:cNvSpPr>
            <a:spLocks noChangeAspect="1" noChangeShapeType="1"/>
          </p:cNvSpPr>
          <p:nvPr/>
        </p:nvSpPr>
        <p:spPr bwMode="auto">
          <a:xfrm flipV="1">
            <a:off x="4614960" y="225409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6" name="Oval 597"/>
          <p:cNvSpPr>
            <a:spLocks noChangeArrowheads="1"/>
          </p:cNvSpPr>
          <p:nvPr/>
        </p:nvSpPr>
        <p:spPr bwMode="auto">
          <a:xfrm>
            <a:off x="4338735" y="227314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7" name="Oval 598"/>
          <p:cNvSpPr>
            <a:spLocks noChangeArrowheads="1"/>
          </p:cNvSpPr>
          <p:nvPr/>
        </p:nvSpPr>
        <p:spPr bwMode="auto">
          <a:xfrm>
            <a:off x="4481610" y="227314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8" name="Oval 599"/>
          <p:cNvSpPr>
            <a:spLocks noChangeArrowheads="1"/>
          </p:cNvSpPr>
          <p:nvPr/>
        </p:nvSpPr>
        <p:spPr bwMode="auto">
          <a:xfrm>
            <a:off x="4197448" y="227473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9" name="Line 600"/>
          <p:cNvSpPr>
            <a:spLocks noChangeAspect="1" noChangeShapeType="1"/>
          </p:cNvSpPr>
          <p:nvPr/>
        </p:nvSpPr>
        <p:spPr bwMode="auto">
          <a:xfrm>
            <a:off x="2949673" y="225250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0" name="Line 601"/>
          <p:cNvSpPr>
            <a:spLocks noChangeAspect="1" noChangeShapeType="1"/>
          </p:cNvSpPr>
          <p:nvPr/>
        </p:nvSpPr>
        <p:spPr bwMode="auto">
          <a:xfrm>
            <a:off x="2921098" y="227790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1" name="Line 602"/>
          <p:cNvSpPr>
            <a:spLocks noChangeAspect="1" noChangeShapeType="1"/>
          </p:cNvSpPr>
          <p:nvPr/>
        </p:nvSpPr>
        <p:spPr bwMode="auto">
          <a:xfrm>
            <a:off x="3148110" y="2247743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2" name="Line 603"/>
          <p:cNvSpPr>
            <a:spLocks noChangeAspect="1" noChangeShapeType="1"/>
          </p:cNvSpPr>
          <p:nvPr/>
        </p:nvSpPr>
        <p:spPr bwMode="auto">
          <a:xfrm flipV="1">
            <a:off x="3581498" y="2281080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3" name="Line 604"/>
          <p:cNvSpPr>
            <a:spLocks noChangeAspect="1" noChangeShapeType="1"/>
          </p:cNvSpPr>
          <p:nvPr/>
        </p:nvSpPr>
        <p:spPr bwMode="auto">
          <a:xfrm flipV="1">
            <a:off x="3940273" y="2277905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4" name="Oval 605"/>
          <p:cNvSpPr>
            <a:spLocks noChangeArrowheads="1"/>
          </p:cNvSpPr>
          <p:nvPr/>
        </p:nvSpPr>
        <p:spPr bwMode="auto">
          <a:xfrm>
            <a:off x="3638648" y="226996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5" name="Oval 606"/>
          <p:cNvSpPr>
            <a:spLocks noChangeArrowheads="1"/>
          </p:cNvSpPr>
          <p:nvPr/>
        </p:nvSpPr>
        <p:spPr bwMode="auto">
          <a:xfrm>
            <a:off x="3781523" y="226996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6" name="Oval 607"/>
          <p:cNvSpPr>
            <a:spLocks noChangeArrowheads="1"/>
          </p:cNvSpPr>
          <p:nvPr/>
        </p:nvSpPr>
        <p:spPr bwMode="auto">
          <a:xfrm>
            <a:off x="3497360" y="22715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7" name="Line 608"/>
          <p:cNvSpPr>
            <a:spLocks noChangeAspect="1" noChangeShapeType="1"/>
          </p:cNvSpPr>
          <p:nvPr/>
        </p:nvSpPr>
        <p:spPr bwMode="auto">
          <a:xfrm>
            <a:off x="3767235" y="2247743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8" name="Line 609"/>
          <p:cNvSpPr>
            <a:spLocks noChangeAspect="1" noChangeShapeType="1"/>
          </p:cNvSpPr>
          <p:nvPr/>
        </p:nvSpPr>
        <p:spPr bwMode="auto">
          <a:xfrm>
            <a:off x="3737073" y="2274730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9" name="Rectangle 590"/>
          <p:cNvSpPr>
            <a:spLocks noChangeAspect="1" noChangeArrowheads="1"/>
          </p:cNvSpPr>
          <p:nvPr/>
        </p:nvSpPr>
        <p:spPr bwMode="auto">
          <a:xfrm>
            <a:off x="2044798" y="1995330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0" name="Line 591"/>
          <p:cNvSpPr>
            <a:spLocks noChangeAspect="1" noChangeShapeType="1"/>
          </p:cNvSpPr>
          <p:nvPr/>
        </p:nvSpPr>
        <p:spPr bwMode="auto">
          <a:xfrm>
            <a:off x="2741710" y="2255680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1" name="Line 592"/>
          <p:cNvSpPr>
            <a:spLocks noChangeAspect="1" noChangeShapeType="1"/>
          </p:cNvSpPr>
          <p:nvPr/>
        </p:nvSpPr>
        <p:spPr bwMode="auto">
          <a:xfrm>
            <a:off x="2392460" y="2322355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2" name="Line 600"/>
          <p:cNvSpPr>
            <a:spLocks noChangeAspect="1" noChangeShapeType="1"/>
          </p:cNvSpPr>
          <p:nvPr/>
        </p:nvSpPr>
        <p:spPr bwMode="auto">
          <a:xfrm>
            <a:off x="2165448" y="226520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3" name="Line 601"/>
          <p:cNvSpPr>
            <a:spLocks noChangeAspect="1" noChangeShapeType="1"/>
          </p:cNvSpPr>
          <p:nvPr/>
        </p:nvSpPr>
        <p:spPr bwMode="auto">
          <a:xfrm>
            <a:off x="2136873" y="229060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4" name="Line 602"/>
          <p:cNvSpPr>
            <a:spLocks noChangeAspect="1" noChangeShapeType="1"/>
          </p:cNvSpPr>
          <p:nvPr/>
        </p:nvSpPr>
        <p:spPr bwMode="auto">
          <a:xfrm>
            <a:off x="2335310" y="2255680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5" name="Line 603"/>
          <p:cNvSpPr>
            <a:spLocks noChangeAspect="1" noChangeShapeType="1"/>
          </p:cNvSpPr>
          <p:nvPr/>
        </p:nvSpPr>
        <p:spPr bwMode="auto">
          <a:xfrm flipV="1">
            <a:off x="2768698" y="2289018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6" name="Line 604"/>
          <p:cNvSpPr>
            <a:spLocks noChangeAspect="1" noChangeShapeType="1"/>
          </p:cNvSpPr>
          <p:nvPr/>
        </p:nvSpPr>
        <p:spPr bwMode="auto">
          <a:xfrm flipV="1">
            <a:off x="3122710" y="2285843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7" name="Oval 605"/>
          <p:cNvSpPr>
            <a:spLocks noChangeArrowheads="1"/>
          </p:cNvSpPr>
          <p:nvPr/>
        </p:nvSpPr>
        <p:spPr bwMode="auto">
          <a:xfrm>
            <a:off x="2825848" y="227790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8" name="Oval 606"/>
          <p:cNvSpPr>
            <a:spLocks noChangeArrowheads="1"/>
          </p:cNvSpPr>
          <p:nvPr/>
        </p:nvSpPr>
        <p:spPr bwMode="auto">
          <a:xfrm>
            <a:off x="2968723" y="227790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2" name="Oval 607"/>
          <p:cNvSpPr>
            <a:spLocks noChangeArrowheads="1"/>
          </p:cNvSpPr>
          <p:nvPr/>
        </p:nvSpPr>
        <p:spPr bwMode="auto">
          <a:xfrm>
            <a:off x="2684560" y="227949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3" name="Line 608"/>
          <p:cNvSpPr>
            <a:spLocks noChangeAspect="1" noChangeShapeType="1"/>
          </p:cNvSpPr>
          <p:nvPr/>
        </p:nvSpPr>
        <p:spPr bwMode="auto">
          <a:xfrm>
            <a:off x="2925860" y="2255680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5" name="Line 609"/>
          <p:cNvSpPr>
            <a:spLocks noChangeAspect="1" noChangeShapeType="1"/>
          </p:cNvSpPr>
          <p:nvPr/>
        </p:nvSpPr>
        <p:spPr bwMode="auto">
          <a:xfrm>
            <a:off x="2895698" y="228266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6" name="Line 130"/>
          <p:cNvSpPr>
            <a:spLocks noChangeAspect="1" noChangeShapeType="1"/>
          </p:cNvSpPr>
          <p:nvPr/>
        </p:nvSpPr>
        <p:spPr bwMode="auto">
          <a:xfrm>
            <a:off x="3425923" y="3279618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7" name="Line 129"/>
          <p:cNvSpPr>
            <a:spLocks noChangeAspect="1" noChangeShapeType="1"/>
          </p:cNvSpPr>
          <p:nvPr/>
        </p:nvSpPr>
        <p:spPr bwMode="auto">
          <a:xfrm>
            <a:off x="3397348" y="330660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8" name="Line 78"/>
          <p:cNvSpPr>
            <a:spLocks noChangeAspect="1" noChangeShapeType="1"/>
          </p:cNvSpPr>
          <p:nvPr/>
        </p:nvSpPr>
        <p:spPr bwMode="auto">
          <a:xfrm>
            <a:off x="3486248" y="328279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9" name="Line 77"/>
          <p:cNvSpPr>
            <a:spLocks noChangeAspect="1" noChangeShapeType="1"/>
          </p:cNvSpPr>
          <p:nvPr/>
        </p:nvSpPr>
        <p:spPr bwMode="auto">
          <a:xfrm>
            <a:off x="3513235" y="3312955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0" name="Line 76"/>
          <p:cNvSpPr>
            <a:spLocks noChangeAspect="1" noChangeShapeType="1"/>
          </p:cNvSpPr>
          <p:nvPr/>
        </p:nvSpPr>
        <p:spPr bwMode="auto">
          <a:xfrm flipV="1">
            <a:off x="3978373" y="328279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1" name="Oval 75"/>
          <p:cNvSpPr>
            <a:spLocks noChangeArrowheads="1"/>
          </p:cNvSpPr>
          <p:nvPr/>
        </p:nvSpPr>
        <p:spPr bwMode="auto">
          <a:xfrm>
            <a:off x="3846610" y="33002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2" name="Rectangle 73"/>
          <p:cNvSpPr>
            <a:spLocks noChangeAspect="1" noChangeArrowheads="1"/>
          </p:cNvSpPr>
          <p:nvPr/>
        </p:nvSpPr>
        <p:spPr bwMode="auto">
          <a:xfrm>
            <a:off x="3365598" y="3024030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3" name="Line 72"/>
          <p:cNvSpPr>
            <a:spLocks noChangeAspect="1" noChangeShapeType="1"/>
          </p:cNvSpPr>
          <p:nvPr/>
        </p:nvSpPr>
        <p:spPr bwMode="auto">
          <a:xfrm flipH="1">
            <a:off x="3197323" y="3354230"/>
            <a:ext cx="179387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4" name="Line 71"/>
          <p:cNvSpPr>
            <a:spLocks noChangeAspect="1" noChangeShapeType="1"/>
          </p:cNvSpPr>
          <p:nvPr/>
        </p:nvSpPr>
        <p:spPr bwMode="auto">
          <a:xfrm>
            <a:off x="3241773" y="327961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5" name="Oval 70"/>
          <p:cNvSpPr>
            <a:spLocks noChangeArrowheads="1"/>
          </p:cNvSpPr>
          <p:nvPr/>
        </p:nvSpPr>
        <p:spPr bwMode="auto">
          <a:xfrm>
            <a:off x="3368773" y="33002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6" name="Oval 75"/>
          <p:cNvSpPr>
            <a:spLocks noChangeArrowheads="1"/>
          </p:cNvSpPr>
          <p:nvPr/>
        </p:nvSpPr>
        <p:spPr bwMode="auto">
          <a:xfrm>
            <a:off x="3846610" y="330343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7" name="Oval 70"/>
          <p:cNvSpPr>
            <a:spLocks noChangeArrowheads="1"/>
          </p:cNvSpPr>
          <p:nvPr/>
        </p:nvSpPr>
        <p:spPr bwMode="auto">
          <a:xfrm>
            <a:off x="3368773" y="330343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8" name="Oval 75"/>
          <p:cNvSpPr>
            <a:spLocks noChangeArrowheads="1"/>
          </p:cNvSpPr>
          <p:nvPr/>
        </p:nvSpPr>
        <p:spPr bwMode="auto">
          <a:xfrm>
            <a:off x="3113185" y="330343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0" name="Rectangle 2572"/>
          <p:cNvSpPr>
            <a:spLocks noChangeArrowheads="1"/>
          </p:cNvSpPr>
          <p:nvPr/>
        </p:nvSpPr>
        <p:spPr bwMode="auto">
          <a:xfrm>
            <a:off x="1930498" y="2292193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2" name="Rectangle 2574"/>
          <p:cNvSpPr>
            <a:spLocks noChangeArrowheads="1"/>
          </p:cNvSpPr>
          <p:nvPr/>
        </p:nvSpPr>
        <p:spPr bwMode="auto">
          <a:xfrm>
            <a:off x="2073373" y="3312955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3" name="Rectangle 2575"/>
          <p:cNvSpPr>
            <a:spLocks noChangeArrowheads="1"/>
          </p:cNvSpPr>
          <p:nvPr/>
        </p:nvSpPr>
        <p:spPr bwMode="auto">
          <a:xfrm>
            <a:off x="2052735" y="3833655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4" name="Rectangle 2576"/>
          <p:cNvSpPr>
            <a:spLocks noChangeArrowheads="1"/>
          </p:cNvSpPr>
          <p:nvPr/>
        </p:nvSpPr>
        <p:spPr bwMode="auto">
          <a:xfrm>
            <a:off x="2025737" y="4346418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5" name="Arc 1438"/>
          <p:cNvSpPr>
            <a:spLocks/>
          </p:cNvSpPr>
          <p:nvPr/>
        </p:nvSpPr>
        <p:spPr bwMode="auto">
          <a:xfrm rot="13377678">
            <a:off x="4195861" y="2282668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6" name="Arc 1439"/>
          <p:cNvSpPr>
            <a:spLocks noChangeAspect="1"/>
          </p:cNvSpPr>
          <p:nvPr/>
        </p:nvSpPr>
        <p:spPr bwMode="auto">
          <a:xfrm rot="5400000">
            <a:off x="4222849" y="2301717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7" name="Arc 1441"/>
          <p:cNvSpPr>
            <a:spLocks/>
          </p:cNvSpPr>
          <p:nvPr/>
        </p:nvSpPr>
        <p:spPr bwMode="auto">
          <a:xfrm rot="13377678">
            <a:off x="4337148" y="228108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8" name="Arc 1442"/>
          <p:cNvSpPr>
            <a:spLocks noChangeAspect="1"/>
          </p:cNvSpPr>
          <p:nvPr/>
        </p:nvSpPr>
        <p:spPr bwMode="auto">
          <a:xfrm rot="5400000">
            <a:off x="4364136" y="230013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9" name="Arc 1444"/>
          <p:cNvSpPr>
            <a:spLocks/>
          </p:cNvSpPr>
          <p:nvPr/>
        </p:nvSpPr>
        <p:spPr bwMode="auto">
          <a:xfrm rot="13377678">
            <a:off x="4481611" y="2285843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0" name="Arc 1445"/>
          <p:cNvSpPr>
            <a:spLocks noChangeAspect="1"/>
          </p:cNvSpPr>
          <p:nvPr/>
        </p:nvSpPr>
        <p:spPr bwMode="auto">
          <a:xfrm rot="5400000">
            <a:off x="4508599" y="2304892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1" name="Arc 1447"/>
          <p:cNvSpPr>
            <a:spLocks/>
          </p:cNvSpPr>
          <p:nvPr/>
        </p:nvSpPr>
        <p:spPr bwMode="auto">
          <a:xfrm rot="13377678">
            <a:off x="2970311" y="228743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2" name="Arc 1448"/>
          <p:cNvSpPr>
            <a:spLocks noChangeAspect="1"/>
          </p:cNvSpPr>
          <p:nvPr/>
        </p:nvSpPr>
        <p:spPr bwMode="auto">
          <a:xfrm rot="5400000">
            <a:off x="2997299" y="230648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3" name="Arc 1450"/>
          <p:cNvSpPr>
            <a:spLocks/>
          </p:cNvSpPr>
          <p:nvPr/>
        </p:nvSpPr>
        <p:spPr bwMode="auto">
          <a:xfrm rot="13377678">
            <a:off x="2824261" y="228743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4" name="Arc 1451"/>
          <p:cNvSpPr>
            <a:spLocks noChangeAspect="1"/>
          </p:cNvSpPr>
          <p:nvPr/>
        </p:nvSpPr>
        <p:spPr bwMode="auto">
          <a:xfrm rot="5400000">
            <a:off x="2851249" y="230648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5" name="Arc 1453"/>
          <p:cNvSpPr>
            <a:spLocks/>
          </p:cNvSpPr>
          <p:nvPr/>
        </p:nvSpPr>
        <p:spPr bwMode="auto">
          <a:xfrm rot="13377678">
            <a:off x="2686148" y="228743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6" name="Arc 1454"/>
          <p:cNvSpPr>
            <a:spLocks noChangeAspect="1"/>
          </p:cNvSpPr>
          <p:nvPr/>
        </p:nvSpPr>
        <p:spPr bwMode="auto">
          <a:xfrm rot="5400000">
            <a:off x="2713136" y="230648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3" name="Arc 1489"/>
          <p:cNvSpPr>
            <a:spLocks/>
          </p:cNvSpPr>
          <p:nvPr/>
        </p:nvSpPr>
        <p:spPr bwMode="auto">
          <a:xfrm rot="13377678">
            <a:off x="3038573" y="383365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4" name="Arc 1490"/>
          <p:cNvSpPr>
            <a:spLocks noChangeAspect="1"/>
          </p:cNvSpPr>
          <p:nvPr/>
        </p:nvSpPr>
        <p:spPr bwMode="auto">
          <a:xfrm rot="5400000">
            <a:off x="3065561" y="3852705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5" name="Arc 1501"/>
          <p:cNvSpPr>
            <a:spLocks/>
          </p:cNvSpPr>
          <p:nvPr/>
        </p:nvSpPr>
        <p:spPr bwMode="auto">
          <a:xfrm rot="13377678">
            <a:off x="3622773" y="180165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7" name="Arc 1504"/>
          <p:cNvSpPr>
            <a:spLocks/>
          </p:cNvSpPr>
          <p:nvPr/>
        </p:nvSpPr>
        <p:spPr bwMode="auto">
          <a:xfrm rot="13377678">
            <a:off x="3762473" y="179848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9" name="Arc 1507"/>
          <p:cNvSpPr>
            <a:spLocks/>
          </p:cNvSpPr>
          <p:nvPr/>
        </p:nvSpPr>
        <p:spPr bwMode="auto">
          <a:xfrm rot="13377678">
            <a:off x="3902173" y="1796893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1" name="Text Box 504"/>
          <p:cNvSpPr txBox="1">
            <a:spLocks noChangeArrowheads="1"/>
          </p:cNvSpPr>
          <p:nvPr/>
        </p:nvSpPr>
        <p:spPr bwMode="auto">
          <a:xfrm>
            <a:off x="2859711" y="4603815"/>
            <a:ext cx="64793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EMS</a:t>
            </a:r>
            <a:endParaRPr lang="en-GB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2" name="Oval 530"/>
          <p:cNvSpPr>
            <a:spLocks noChangeArrowheads="1"/>
          </p:cNvSpPr>
          <p:nvPr/>
        </p:nvSpPr>
        <p:spPr bwMode="auto">
          <a:xfrm>
            <a:off x="4197448" y="434006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3" name="Oval 531"/>
          <p:cNvSpPr>
            <a:spLocks noChangeArrowheads="1"/>
          </p:cNvSpPr>
          <p:nvPr/>
        </p:nvSpPr>
        <p:spPr bwMode="auto">
          <a:xfrm>
            <a:off x="4338735" y="434006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4" name="Oval 532"/>
          <p:cNvSpPr>
            <a:spLocks noChangeArrowheads="1"/>
          </p:cNvSpPr>
          <p:nvPr/>
        </p:nvSpPr>
        <p:spPr bwMode="auto">
          <a:xfrm>
            <a:off x="4057748" y="43416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6" name="Oval 268"/>
          <p:cNvSpPr>
            <a:spLocks noChangeArrowheads="1"/>
          </p:cNvSpPr>
          <p:nvPr/>
        </p:nvSpPr>
        <p:spPr bwMode="auto">
          <a:xfrm>
            <a:off x="2209105" y="228914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7" name="Oval 268"/>
          <p:cNvSpPr>
            <a:spLocks noChangeArrowheads="1"/>
          </p:cNvSpPr>
          <p:nvPr/>
        </p:nvSpPr>
        <p:spPr bwMode="auto">
          <a:xfrm>
            <a:off x="2059085" y="228901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8" name="Oval 268"/>
          <p:cNvSpPr>
            <a:spLocks noChangeArrowheads="1"/>
          </p:cNvSpPr>
          <p:nvPr/>
        </p:nvSpPr>
        <p:spPr bwMode="auto">
          <a:xfrm>
            <a:off x="1736776" y="22842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0" name="Oval 268"/>
          <p:cNvSpPr>
            <a:spLocks noChangeArrowheads="1"/>
          </p:cNvSpPr>
          <p:nvPr/>
        </p:nvSpPr>
        <p:spPr bwMode="auto">
          <a:xfrm>
            <a:off x="1736776" y="329390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1" name="Oval 268"/>
          <p:cNvSpPr>
            <a:spLocks noChangeArrowheads="1"/>
          </p:cNvSpPr>
          <p:nvPr/>
        </p:nvSpPr>
        <p:spPr bwMode="auto">
          <a:xfrm>
            <a:off x="1751116" y="382730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2" name="Oval 268"/>
          <p:cNvSpPr>
            <a:spLocks noChangeArrowheads="1"/>
          </p:cNvSpPr>
          <p:nvPr/>
        </p:nvSpPr>
        <p:spPr bwMode="auto">
          <a:xfrm>
            <a:off x="2289273" y="331295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3" name="Oval 268"/>
          <p:cNvSpPr>
            <a:spLocks noChangeArrowheads="1"/>
          </p:cNvSpPr>
          <p:nvPr/>
        </p:nvSpPr>
        <p:spPr bwMode="auto">
          <a:xfrm>
            <a:off x="2421830" y="330819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6" name="Oval 268"/>
          <p:cNvSpPr>
            <a:spLocks noChangeArrowheads="1"/>
          </p:cNvSpPr>
          <p:nvPr/>
        </p:nvSpPr>
        <p:spPr bwMode="auto">
          <a:xfrm>
            <a:off x="2284510" y="383206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7" name="Oval 268"/>
          <p:cNvSpPr>
            <a:spLocks noChangeArrowheads="1"/>
          </p:cNvSpPr>
          <p:nvPr/>
        </p:nvSpPr>
        <p:spPr bwMode="auto">
          <a:xfrm>
            <a:off x="2421830" y="383206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8" name="Oval 530"/>
          <p:cNvSpPr>
            <a:spLocks noChangeArrowheads="1"/>
          </p:cNvSpPr>
          <p:nvPr/>
        </p:nvSpPr>
        <p:spPr bwMode="auto">
          <a:xfrm>
            <a:off x="2328958" y="434557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9" name="Oval 531"/>
          <p:cNvSpPr>
            <a:spLocks noChangeArrowheads="1"/>
          </p:cNvSpPr>
          <p:nvPr/>
        </p:nvSpPr>
        <p:spPr bwMode="auto">
          <a:xfrm>
            <a:off x="2470243" y="434092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0" name="Oval 532"/>
          <p:cNvSpPr>
            <a:spLocks noChangeArrowheads="1"/>
          </p:cNvSpPr>
          <p:nvPr/>
        </p:nvSpPr>
        <p:spPr bwMode="auto">
          <a:xfrm>
            <a:off x="2189256" y="43425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1" name="Line 602"/>
          <p:cNvSpPr>
            <a:spLocks noChangeAspect="1" noChangeShapeType="1"/>
          </p:cNvSpPr>
          <p:nvPr/>
        </p:nvSpPr>
        <p:spPr bwMode="auto">
          <a:xfrm>
            <a:off x="3410045" y="4317842"/>
            <a:ext cx="21433" cy="250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9" name="Text Box 504"/>
          <p:cNvSpPr txBox="1">
            <a:spLocks noChangeArrowheads="1"/>
          </p:cNvSpPr>
          <p:nvPr/>
        </p:nvSpPr>
        <p:spPr bwMode="auto">
          <a:xfrm>
            <a:off x="4904167" y="4857201"/>
            <a:ext cx="211359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EU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directive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96/53</a:t>
            </a:r>
          </a:p>
        </p:txBody>
      </p:sp>
      <p:sp>
        <p:nvSpPr>
          <p:cNvPr id="914" name="Rectangle 541"/>
          <p:cNvSpPr>
            <a:spLocks noChangeAspect="1" noChangeArrowheads="1"/>
          </p:cNvSpPr>
          <p:nvPr/>
        </p:nvSpPr>
        <p:spPr bwMode="auto">
          <a:xfrm>
            <a:off x="6532336" y="3168070"/>
            <a:ext cx="596900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5" name="Line 543"/>
          <p:cNvSpPr>
            <a:spLocks noChangeAspect="1" noChangeShapeType="1"/>
          </p:cNvSpPr>
          <p:nvPr/>
        </p:nvSpPr>
        <p:spPr bwMode="auto">
          <a:xfrm>
            <a:off x="6506628" y="3137448"/>
            <a:ext cx="13910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6" name="Line 544"/>
          <p:cNvSpPr>
            <a:spLocks noChangeAspect="1" noChangeShapeType="1"/>
          </p:cNvSpPr>
          <p:nvPr/>
        </p:nvSpPr>
        <p:spPr bwMode="auto">
          <a:xfrm flipH="1">
            <a:off x="6645731" y="3136574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7" name="Line 545"/>
          <p:cNvSpPr>
            <a:spLocks noChangeAspect="1" noChangeShapeType="1"/>
          </p:cNvSpPr>
          <p:nvPr/>
        </p:nvSpPr>
        <p:spPr bwMode="auto">
          <a:xfrm flipV="1">
            <a:off x="6657749" y="3007860"/>
            <a:ext cx="0" cy="1289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8" name="Line 546"/>
          <p:cNvSpPr>
            <a:spLocks noChangeAspect="1" noChangeShapeType="1"/>
          </p:cNvSpPr>
          <p:nvPr/>
        </p:nvSpPr>
        <p:spPr bwMode="auto">
          <a:xfrm flipV="1">
            <a:off x="6656215" y="2978139"/>
            <a:ext cx="0" cy="29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9" name="Line 547"/>
          <p:cNvSpPr>
            <a:spLocks noChangeAspect="1" noChangeShapeType="1"/>
          </p:cNvSpPr>
          <p:nvPr/>
        </p:nvSpPr>
        <p:spPr bwMode="auto">
          <a:xfrm flipV="1">
            <a:off x="6654681" y="2938585"/>
            <a:ext cx="0" cy="395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0" name="Line 548"/>
          <p:cNvSpPr>
            <a:spLocks noChangeAspect="1" noChangeShapeType="1"/>
          </p:cNvSpPr>
          <p:nvPr/>
        </p:nvSpPr>
        <p:spPr bwMode="auto">
          <a:xfrm flipH="1" flipV="1">
            <a:off x="6645475" y="2883734"/>
            <a:ext cx="8438" cy="539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1" name="Line 549"/>
          <p:cNvSpPr>
            <a:spLocks noChangeAspect="1" noChangeShapeType="1"/>
          </p:cNvSpPr>
          <p:nvPr/>
        </p:nvSpPr>
        <p:spPr bwMode="auto">
          <a:xfrm flipH="1">
            <a:off x="6622206" y="2883297"/>
            <a:ext cx="2326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2" name="Line 550"/>
          <p:cNvSpPr>
            <a:spLocks noChangeAspect="1" noChangeShapeType="1"/>
          </p:cNvSpPr>
          <p:nvPr/>
        </p:nvSpPr>
        <p:spPr bwMode="auto">
          <a:xfrm flipV="1">
            <a:off x="6575923" y="2888979"/>
            <a:ext cx="23781" cy="107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3" name="Line 551"/>
          <p:cNvSpPr>
            <a:spLocks noChangeAspect="1" noChangeShapeType="1"/>
          </p:cNvSpPr>
          <p:nvPr/>
        </p:nvSpPr>
        <p:spPr bwMode="auto">
          <a:xfrm flipH="1">
            <a:off x="6610955" y="2880019"/>
            <a:ext cx="0" cy="74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4" name="Line 552"/>
          <p:cNvSpPr>
            <a:spLocks noChangeAspect="1" noChangeShapeType="1"/>
          </p:cNvSpPr>
          <p:nvPr/>
        </p:nvSpPr>
        <p:spPr bwMode="auto">
          <a:xfrm flipV="1">
            <a:off x="6610955" y="2883297"/>
            <a:ext cx="11507" cy="48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5" name="Line 553"/>
          <p:cNvSpPr>
            <a:spLocks noChangeAspect="1" noChangeShapeType="1"/>
          </p:cNvSpPr>
          <p:nvPr/>
        </p:nvSpPr>
        <p:spPr bwMode="auto">
          <a:xfrm flipH="1">
            <a:off x="6530152" y="2899250"/>
            <a:ext cx="46538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6" name="Line 554"/>
          <p:cNvSpPr>
            <a:spLocks noChangeAspect="1" noChangeShapeType="1"/>
          </p:cNvSpPr>
          <p:nvPr/>
        </p:nvSpPr>
        <p:spPr bwMode="auto">
          <a:xfrm flipH="1">
            <a:off x="6483870" y="2908865"/>
            <a:ext cx="46283" cy="52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7" name="Line 555"/>
          <p:cNvSpPr>
            <a:spLocks noChangeAspect="1" noChangeShapeType="1"/>
          </p:cNvSpPr>
          <p:nvPr/>
        </p:nvSpPr>
        <p:spPr bwMode="auto">
          <a:xfrm>
            <a:off x="6483870" y="2909739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8" name="Line 556"/>
          <p:cNvSpPr>
            <a:spLocks noChangeAspect="1" noChangeShapeType="1"/>
          </p:cNvSpPr>
          <p:nvPr/>
        </p:nvSpPr>
        <p:spPr bwMode="auto">
          <a:xfrm>
            <a:off x="6476199" y="2909739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9" name="Line 557"/>
          <p:cNvSpPr>
            <a:spLocks noChangeAspect="1" noChangeShapeType="1"/>
          </p:cNvSpPr>
          <p:nvPr/>
        </p:nvSpPr>
        <p:spPr bwMode="auto">
          <a:xfrm flipH="1">
            <a:off x="6477221" y="2909739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0" name="Line 558"/>
          <p:cNvSpPr>
            <a:spLocks noChangeAspect="1" noChangeShapeType="1"/>
          </p:cNvSpPr>
          <p:nvPr/>
        </p:nvSpPr>
        <p:spPr bwMode="auto">
          <a:xfrm flipH="1">
            <a:off x="6464181" y="2914547"/>
            <a:ext cx="11507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1" name="Line 559"/>
          <p:cNvSpPr>
            <a:spLocks noChangeAspect="1" noChangeShapeType="1"/>
          </p:cNvSpPr>
          <p:nvPr/>
        </p:nvSpPr>
        <p:spPr bwMode="auto">
          <a:xfrm flipH="1">
            <a:off x="6437332" y="2924818"/>
            <a:ext cx="26338" cy="336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2" name="Line 560"/>
          <p:cNvSpPr>
            <a:spLocks noChangeAspect="1" noChangeShapeType="1"/>
          </p:cNvSpPr>
          <p:nvPr/>
        </p:nvSpPr>
        <p:spPr bwMode="auto">
          <a:xfrm>
            <a:off x="6605074" y="2879145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3" name="Line 561"/>
          <p:cNvSpPr>
            <a:spLocks noChangeAspect="1" noChangeShapeType="1"/>
          </p:cNvSpPr>
          <p:nvPr/>
        </p:nvSpPr>
        <p:spPr bwMode="auto">
          <a:xfrm flipH="1">
            <a:off x="6599193" y="2879145"/>
            <a:ext cx="5881" cy="9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4" name="Line 562"/>
          <p:cNvSpPr>
            <a:spLocks noChangeAspect="1" noChangeShapeType="1"/>
          </p:cNvSpPr>
          <p:nvPr/>
        </p:nvSpPr>
        <p:spPr bwMode="auto">
          <a:xfrm flipH="1">
            <a:off x="6402556" y="2988192"/>
            <a:ext cx="23269" cy="49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5" name="Line 563"/>
          <p:cNvSpPr>
            <a:spLocks noChangeAspect="1" noChangeShapeType="1"/>
          </p:cNvSpPr>
          <p:nvPr/>
        </p:nvSpPr>
        <p:spPr bwMode="auto">
          <a:xfrm flipH="1">
            <a:off x="6414318" y="2958472"/>
            <a:ext cx="11507" cy="196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6" name="Line 564"/>
          <p:cNvSpPr>
            <a:spLocks noChangeAspect="1" noChangeShapeType="1"/>
          </p:cNvSpPr>
          <p:nvPr/>
        </p:nvSpPr>
        <p:spPr bwMode="auto">
          <a:xfrm>
            <a:off x="6425825" y="2958472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7" name="Line 565"/>
          <p:cNvSpPr>
            <a:spLocks noChangeAspect="1" noChangeShapeType="1"/>
          </p:cNvSpPr>
          <p:nvPr/>
        </p:nvSpPr>
        <p:spPr bwMode="auto">
          <a:xfrm flipH="1">
            <a:off x="6414318" y="2988192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8" name="Line 566"/>
          <p:cNvSpPr>
            <a:spLocks noChangeAspect="1" noChangeShapeType="1"/>
          </p:cNvSpPr>
          <p:nvPr/>
        </p:nvSpPr>
        <p:spPr bwMode="auto">
          <a:xfrm flipV="1">
            <a:off x="6414318" y="2978139"/>
            <a:ext cx="0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9" name="Line 567"/>
          <p:cNvSpPr>
            <a:spLocks noChangeAspect="1" noChangeShapeType="1"/>
          </p:cNvSpPr>
          <p:nvPr/>
        </p:nvSpPr>
        <p:spPr bwMode="auto">
          <a:xfrm flipH="1">
            <a:off x="6391049" y="3037580"/>
            <a:ext cx="11507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0" name="Line 568"/>
          <p:cNvSpPr>
            <a:spLocks noChangeAspect="1" noChangeShapeType="1"/>
          </p:cNvSpPr>
          <p:nvPr/>
        </p:nvSpPr>
        <p:spPr bwMode="auto">
          <a:xfrm>
            <a:off x="6391049" y="3047632"/>
            <a:ext cx="0" cy="9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1" name="Line 569"/>
          <p:cNvSpPr>
            <a:spLocks noChangeAspect="1" noChangeShapeType="1"/>
          </p:cNvSpPr>
          <p:nvPr/>
        </p:nvSpPr>
        <p:spPr bwMode="auto">
          <a:xfrm flipH="1" flipV="1">
            <a:off x="6391049" y="3057466"/>
            <a:ext cx="1023" cy="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2" name="Line 570"/>
          <p:cNvSpPr>
            <a:spLocks noChangeAspect="1" noChangeShapeType="1"/>
          </p:cNvSpPr>
          <p:nvPr/>
        </p:nvSpPr>
        <p:spPr bwMode="auto">
          <a:xfrm flipH="1">
            <a:off x="6391049" y="3058777"/>
            <a:ext cx="2046" cy="73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3" name="Line 571"/>
          <p:cNvSpPr>
            <a:spLocks noChangeAspect="1" noChangeShapeType="1"/>
          </p:cNvSpPr>
          <p:nvPr/>
        </p:nvSpPr>
        <p:spPr bwMode="auto">
          <a:xfrm>
            <a:off x="6391049" y="3132859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4" name="Line 572"/>
          <p:cNvSpPr>
            <a:spLocks noChangeAspect="1" noChangeShapeType="1"/>
          </p:cNvSpPr>
          <p:nvPr/>
        </p:nvSpPr>
        <p:spPr bwMode="auto">
          <a:xfrm flipH="1">
            <a:off x="6391049" y="3138541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5" name="Line 573"/>
          <p:cNvSpPr>
            <a:spLocks noChangeAspect="1" noChangeShapeType="1"/>
          </p:cNvSpPr>
          <p:nvPr/>
        </p:nvSpPr>
        <p:spPr bwMode="auto">
          <a:xfrm flipV="1">
            <a:off x="6397186" y="3133078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6" name="Line 574"/>
          <p:cNvSpPr>
            <a:spLocks noChangeAspect="1" noChangeShapeType="1"/>
          </p:cNvSpPr>
          <p:nvPr/>
        </p:nvSpPr>
        <p:spPr bwMode="auto">
          <a:xfrm>
            <a:off x="6391049" y="3138541"/>
            <a:ext cx="0" cy="80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7" name="Line 575"/>
          <p:cNvSpPr>
            <a:spLocks noChangeAspect="1" noChangeShapeType="1"/>
          </p:cNvSpPr>
          <p:nvPr/>
        </p:nvSpPr>
        <p:spPr bwMode="auto">
          <a:xfrm>
            <a:off x="6392072" y="3146627"/>
            <a:ext cx="0" cy="198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8" name="Line 576"/>
          <p:cNvSpPr>
            <a:spLocks noChangeAspect="1" noChangeShapeType="1"/>
          </p:cNvSpPr>
          <p:nvPr/>
        </p:nvSpPr>
        <p:spPr bwMode="auto">
          <a:xfrm flipV="1">
            <a:off x="6393095" y="3166513"/>
            <a:ext cx="0" cy="29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9" name="Freeform 577"/>
          <p:cNvSpPr>
            <a:spLocks noChangeAspect="1"/>
          </p:cNvSpPr>
          <p:nvPr/>
        </p:nvSpPr>
        <p:spPr bwMode="auto">
          <a:xfrm rot="834305">
            <a:off x="6391305" y="3197544"/>
            <a:ext cx="13808" cy="11801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0" name="Line 578"/>
          <p:cNvSpPr>
            <a:spLocks noChangeAspect="1" noChangeShapeType="1"/>
          </p:cNvSpPr>
          <p:nvPr/>
        </p:nvSpPr>
        <p:spPr bwMode="auto">
          <a:xfrm>
            <a:off x="6404090" y="3208034"/>
            <a:ext cx="117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1" name="Line 579"/>
          <p:cNvSpPr>
            <a:spLocks noChangeAspect="1" noChangeShapeType="1"/>
          </p:cNvSpPr>
          <p:nvPr/>
        </p:nvSpPr>
        <p:spPr bwMode="auto">
          <a:xfrm>
            <a:off x="6415341" y="3208908"/>
            <a:ext cx="5216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2" name="Line 580"/>
          <p:cNvSpPr>
            <a:spLocks noChangeAspect="1" noChangeShapeType="1"/>
          </p:cNvSpPr>
          <p:nvPr/>
        </p:nvSpPr>
        <p:spPr bwMode="auto">
          <a:xfrm>
            <a:off x="6468272" y="3168698"/>
            <a:ext cx="0" cy="397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3" name="Freeform 581"/>
          <p:cNvSpPr>
            <a:spLocks noChangeAspect="1"/>
          </p:cNvSpPr>
          <p:nvPr/>
        </p:nvSpPr>
        <p:spPr bwMode="auto">
          <a:xfrm>
            <a:off x="6468528" y="3137230"/>
            <a:ext cx="38611" cy="3081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4" name="Line 582"/>
          <p:cNvSpPr>
            <a:spLocks noChangeAspect="1" noChangeShapeType="1"/>
          </p:cNvSpPr>
          <p:nvPr/>
        </p:nvSpPr>
        <p:spPr bwMode="auto">
          <a:xfrm>
            <a:off x="6446026" y="2968306"/>
            <a:ext cx="162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5" name="Line 583"/>
          <p:cNvSpPr>
            <a:spLocks noChangeAspect="1" noChangeShapeType="1"/>
          </p:cNvSpPr>
          <p:nvPr/>
        </p:nvSpPr>
        <p:spPr bwMode="auto">
          <a:xfrm flipH="1" flipV="1">
            <a:off x="6608398" y="2968306"/>
            <a:ext cx="11507" cy="168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6" name="Line 584"/>
          <p:cNvSpPr>
            <a:spLocks noChangeAspect="1" noChangeShapeType="1"/>
          </p:cNvSpPr>
          <p:nvPr/>
        </p:nvSpPr>
        <p:spPr bwMode="auto">
          <a:xfrm>
            <a:off x="6446537" y="2978139"/>
            <a:ext cx="6955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7" name="Line 585"/>
          <p:cNvSpPr>
            <a:spLocks noChangeAspect="1" noChangeShapeType="1"/>
          </p:cNvSpPr>
          <p:nvPr/>
        </p:nvSpPr>
        <p:spPr bwMode="auto">
          <a:xfrm flipV="1">
            <a:off x="6434263" y="3037143"/>
            <a:ext cx="69296" cy="104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8" name="Line 586"/>
          <p:cNvSpPr>
            <a:spLocks noChangeAspect="1" noChangeShapeType="1"/>
          </p:cNvSpPr>
          <p:nvPr/>
        </p:nvSpPr>
        <p:spPr bwMode="auto">
          <a:xfrm flipV="1">
            <a:off x="6433752" y="2978139"/>
            <a:ext cx="11762" cy="694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9" name="Freeform 587"/>
          <p:cNvSpPr>
            <a:spLocks noChangeAspect="1"/>
          </p:cNvSpPr>
          <p:nvPr/>
        </p:nvSpPr>
        <p:spPr bwMode="auto">
          <a:xfrm rot="16909098">
            <a:off x="6505074" y="3025868"/>
            <a:ext cx="11801" cy="13808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0" name="Line 588"/>
          <p:cNvSpPr>
            <a:spLocks noChangeAspect="1" noChangeShapeType="1"/>
          </p:cNvSpPr>
          <p:nvPr/>
        </p:nvSpPr>
        <p:spPr bwMode="auto">
          <a:xfrm flipV="1">
            <a:off x="6517111" y="2978139"/>
            <a:ext cx="0" cy="496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1" name="Line 591"/>
          <p:cNvSpPr>
            <a:spLocks noChangeAspect="1" noChangeShapeType="1"/>
          </p:cNvSpPr>
          <p:nvPr/>
        </p:nvSpPr>
        <p:spPr bwMode="auto">
          <a:xfrm>
            <a:off x="7921399" y="3133145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2" name="Line 592"/>
          <p:cNvSpPr>
            <a:spLocks noChangeAspect="1" noChangeShapeType="1"/>
          </p:cNvSpPr>
          <p:nvPr/>
        </p:nvSpPr>
        <p:spPr bwMode="auto">
          <a:xfrm>
            <a:off x="7200674" y="3199820"/>
            <a:ext cx="11160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3" name="Rectangle 593"/>
          <p:cNvSpPr>
            <a:spLocks noChangeAspect="1" noChangeArrowheads="1"/>
          </p:cNvSpPr>
          <p:nvPr/>
        </p:nvSpPr>
        <p:spPr bwMode="auto">
          <a:xfrm>
            <a:off x="7994424" y="2875970"/>
            <a:ext cx="10255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4" name="Line 594"/>
          <p:cNvSpPr>
            <a:spLocks noChangeAspect="1" noChangeShapeType="1"/>
          </p:cNvSpPr>
          <p:nvPr/>
        </p:nvSpPr>
        <p:spPr bwMode="auto">
          <a:xfrm>
            <a:off x="8429399" y="3139495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5" name="Line 595"/>
          <p:cNvSpPr>
            <a:spLocks noChangeAspect="1" noChangeShapeType="1"/>
          </p:cNvSpPr>
          <p:nvPr/>
        </p:nvSpPr>
        <p:spPr bwMode="auto">
          <a:xfrm>
            <a:off x="8454799" y="3171245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6" name="Line 596"/>
          <p:cNvSpPr>
            <a:spLocks noChangeAspect="1" noChangeShapeType="1"/>
          </p:cNvSpPr>
          <p:nvPr/>
        </p:nvSpPr>
        <p:spPr bwMode="auto">
          <a:xfrm flipV="1">
            <a:off x="8981849" y="3139495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7" name="Oval 597"/>
          <p:cNvSpPr>
            <a:spLocks noChangeArrowheads="1"/>
          </p:cNvSpPr>
          <p:nvPr/>
        </p:nvSpPr>
        <p:spPr bwMode="auto">
          <a:xfrm>
            <a:off x="8705624" y="315854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8" name="Oval 598"/>
          <p:cNvSpPr>
            <a:spLocks noChangeArrowheads="1"/>
          </p:cNvSpPr>
          <p:nvPr/>
        </p:nvSpPr>
        <p:spPr bwMode="auto">
          <a:xfrm>
            <a:off x="8848499" y="315854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9" name="Oval 599"/>
          <p:cNvSpPr>
            <a:spLocks noChangeArrowheads="1"/>
          </p:cNvSpPr>
          <p:nvPr/>
        </p:nvSpPr>
        <p:spPr bwMode="auto">
          <a:xfrm>
            <a:off x="8564336" y="316013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0" name="Line 600"/>
          <p:cNvSpPr>
            <a:spLocks noChangeAspect="1" noChangeShapeType="1"/>
          </p:cNvSpPr>
          <p:nvPr/>
        </p:nvSpPr>
        <p:spPr bwMode="auto">
          <a:xfrm>
            <a:off x="6968899" y="313790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1" name="Line 601"/>
          <p:cNvSpPr>
            <a:spLocks noChangeAspect="1" noChangeShapeType="1"/>
          </p:cNvSpPr>
          <p:nvPr/>
        </p:nvSpPr>
        <p:spPr bwMode="auto">
          <a:xfrm>
            <a:off x="6940324" y="316330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2" name="Line 602"/>
          <p:cNvSpPr>
            <a:spLocks noChangeAspect="1" noChangeShapeType="1"/>
          </p:cNvSpPr>
          <p:nvPr/>
        </p:nvSpPr>
        <p:spPr bwMode="auto">
          <a:xfrm>
            <a:off x="7143524" y="3133145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3" name="Line 603"/>
          <p:cNvSpPr>
            <a:spLocks noChangeAspect="1" noChangeShapeType="1"/>
          </p:cNvSpPr>
          <p:nvPr/>
        </p:nvSpPr>
        <p:spPr bwMode="auto">
          <a:xfrm flipV="1">
            <a:off x="7948386" y="3166483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4" name="Line 604"/>
          <p:cNvSpPr>
            <a:spLocks noChangeAspect="1" noChangeShapeType="1"/>
          </p:cNvSpPr>
          <p:nvPr/>
        </p:nvSpPr>
        <p:spPr bwMode="auto">
          <a:xfrm flipV="1">
            <a:off x="8307161" y="3163308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5" name="Oval 605"/>
          <p:cNvSpPr>
            <a:spLocks noChangeArrowheads="1"/>
          </p:cNvSpPr>
          <p:nvPr/>
        </p:nvSpPr>
        <p:spPr bwMode="auto">
          <a:xfrm>
            <a:off x="8005536" y="315537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6" name="Oval 606"/>
          <p:cNvSpPr>
            <a:spLocks noChangeArrowheads="1"/>
          </p:cNvSpPr>
          <p:nvPr/>
        </p:nvSpPr>
        <p:spPr bwMode="auto">
          <a:xfrm>
            <a:off x="8148411" y="315537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7" name="Oval 607"/>
          <p:cNvSpPr>
            <a:spLocks noChangeArrowheads="1"/>
          </p:cNvSpPr>
          <p:nvPr/>
        </p:nvSpPr>
        <p:spPr bwMode="auto">
          <a:xfrm>
            <a:off x="7864249" y="315695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8" name="Line 608"/>
          <p:cNvSpPr>
            <a:spLocks noChangeAspect="1" noChangeShapeType="1"/>
          </p:cNvSpPr>
          <p:nvPr/>
        </p:nvSpPr>
        <p:spPr bwMode="auto">
          <a:xfrm>
            <a:off x="8134124" y="3133145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9" name="Line 609"/>
          <p:cNvSpPr>
            <a:spLocks noChangeAspect="1" noChangeShapeType="1"/>
          </p:cNvSpPr>
          <p:nvPr/>
        </p:nvSpPr>
        <p:spPr bwMode="auto">
          <a:xfrm>
            <a:off x="8103961" y="3160133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" name="Rectangle 593"/>
          <p:cNvSpPr>
            <a:spLocks noChangeAspect="1" noChangeArrowheads="1"/>
          </p:cNvSpPr>
          <p:nvPr/>
        </p:nvSpPr>
        <p:spPr bwMode="auto">
          <a:xfrm>
            <a:off x="6803799" y="2866445"/>
            <a:ext cx="10255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1" name="Line 592"/>
          <p:cNvSpPr>
            <a:spLocks noChangeAspect="1" noChangeShapeType="1"/>
          </p:cNvSpPr>
          <p:nvPr/>
        </p:nvSpPr>
        <p:spPr bwMode="auto">
          <a:xfrm>
            <a:off x="7189561" y="3126795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2" name="Rectangle 2573"/>
          <p:cNvSpPr>
            <a:spLocks noChangeArrowheads="1"/>
          </p:cNvSpPr>
          <p:nvPr/>
        </p:nvSpPr>
        <p:spPr bwMode="auto">
          <a:xfrm>
            <a:off x="6641874" y="3166483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3" name="Arc 1456"/>
          <p:cNvSpPr>
            <a:spLocks/>
          </p:cNvSpPr>
          <p:nvPr/>
        </p:nvSpPr>
        <p:spPr bwMode="auto">
          <a:xfrm rot="13377678">
            <a:off x="8562749" y="316489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4" name="Arc 1457"/>
          <p:cNvSpPr>
            <a:spLocks noChangeAspect="1"/>
          </p:cNvSpPr>
          <p:nvPr/>
        </p:nvSpPr>
        <p:spPr bwMode="auto">
          <a:xfrm rot="5400000">
            <a:off x="8589737" y="3183945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5" name="Arc 1459"/>
          <p:cNvSpPr>
            <a:spLocks/>
          </p:cNvSpPr>
          <p:nvPr/>
        </p:nvSpPr>
        <p:spPr bwMode="auto">
          <a:xfrm rot="13377678">
            <a:off x="8704037" y="3163308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6" name="Arc 1460"/>
          <p:cNvSpPr>
            <a:spLocks noChangeAspect="1"/>
          </p:cNvSpPr>
          <p:nvPr/>
        </p:nvSpPr>
        <p:spPr bwMode="auto">
          <a:xfrm rot="5400000">
            <a:off x="8731025" y="3182357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7" name="Arc 1462"/>
          <p:cNvSpPr>
            <a:spLocks/>
          </p:cNvSpPr>
          <p:nvPr/>
        </p:nvSpPr>
        <p:spPr bwMode="auto">
          <a:xfrm rot="13377678">
            <a:off x="8848499" y="316807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8" name="Arc 1463"/>
          <p:cNvSpPr>
            <a:spLocks noChangeAspect="1"/>
          </p:cNvSpPr>
          <p:nvPr/>
        </p:nvSpPr>
        <p:spPr bwMode="auto">
          <a:xfrm rot="5400000">
            <a:off x="8875487" y="318712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9" name="Oval 268"/>
          <p:cNvSpPr>
            <a:spLocks noChangeArrowheads="1"/>
          </p:cNvSpPr>
          <p:nvPr/>
        </p:nvSpPr>
        <p:spPr bwMode="auto">
          <a:xfrm>
            <a:off x="6481604" y="315219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0" name="Oval 268"/>
          <p:cNvSpPr>
            <a:spLocks noChangeArrowheads="1"/>
          </p:cNvSpPr>
          <p:nvPr/>
        </p:nvSpPr>
        <p:spPr bwMode="auto">
          <a:xfrm>
            <a:off x="6833957" y="316171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1" name="Oval 268"/>
          <p:cNvSpPr>
            <a:spLocks noChangeArrowheads="1"/>
          </p:cNvSpPr>
          <p:nvPr/>
        </p:nvSpPr>
        <p:spPr bwMode="auto">
          <a:xfrm>
            <a:off x="6980011" y="316171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12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2015</a:t>
            </a:r>
            <a:endParaRPr dirty="0"/>
          </a:p>
        </p:txBody>
      </p:sp>
      <p:pic>
        <p:nvPicPr>
          <p:cNvPr id="115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1200" y="287280"/>
            <a:ext cx="4153680" cy="327384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9122040" y="577080"/>
            <a:ext cx="19148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FF0000"/>
                </a:solidFill>
                <a:latin typeface="Calibri"/>
              </a:rPr>
              <a:t>Technology</a:t>
            </a:r>
            <a:endParaRPr/>
          </a:p>
        </p:txBody>
      </p:sp>
      <p:pic>
        <p:nvPicPr>
          <p:cNvPr id="117" name="Picture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8" name="Picture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9" name="Picture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2320" y="1038600"/>
            <a:ext cx="1247400" cy="28548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4514040" y="39063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Higher energy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Improved time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 txBox="1">
            <a:spLocks/>
          </p:cNvSpPr>
          <p:nvPr/>
        </p:nvSpPr>
        <p:spPr bwMode="auto">
          <a:xfrm>
            <a:off x="214948" y="61913"/>
            <a:ext cx="83931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1" i="0" u="none" strike="noStrike" kern="0" cap="none" spc="0" normalizeH="0" baseline="0" noProof="0" smtClean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Requirements, Society</a:t>
            </a:r>
            <a:endParaRPr kumimoji="0" lang="sv-SE" sz="3200" b="1" i="0" u="none" strike="noStrike" kern="0" cap="none" spc="0" normalizeH="0" baseline="0" noProof="0" dirty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5" name="Straight Connector 364"/>
          <p:cNvCxnSpPr/>
          <p:nvPr/>
        </p:nvCxnSpPr>
        <p:spPr bwMode="auto">
          <a:xfrm flipH="1" flipV="1">
            <a:off x="514350" y="1276350"/>
            <a:ext cx="3607687" cy="855749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Straight Connector 365"/>
          <p:cNvCxnSpPr/>
          <p:nvPr/>
        </p:nvCxnSpPr>
        <p:spPr bwMode="auto">
          <a:xfrm flipH="1">
            <a:off x="1647825" y="2132099"/>
            <a:ext cx="2474212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" name="Arc 366"/>
          <p:cNvSpPr/>
          <p:nvPr/>
        </p:nvSpPr>
        <p:spPr bwMode="auto">
          <a:xfrm rot="19686768" flipH="1">
            <a:off x="1827891" y="1516839"/>
            <a:ext cx="781050" cy="904875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61269" y="448547"/>
            <a:ext cx="408118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Performance Based Characteristics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Longitudinal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 § Startability at x % slope.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 § Gradeability with 70 km/h at x % slope.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 § Downhill capability with 70 km/h at x % slope.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 § Acceleration capability 0 to 100 m with x seconds.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 § Stopping distance, from 70 to 0 km/h on x m.</a:t>
            </a:r>
          </a:p>
        </p:txBody>
      </p:sp>
      <p:cxnSp>
        <p:nvCxnSpPr>
          <p:cNvPr id="369" name="Straight Connector 368"/>
          <p:cNvCxnSpPr/>
          <p:nvPr/>
        </p:nvCxnSpPr>
        <p:spPr bwMode="auto">
          <a:xfrm flipH="1" flipV="1">
            <a:off x="603250" y="2324781"/>
            <a:ext cx="3442148" cy="1243748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0" name="Straight Connector 369"/>
          <p:cNvCxnSpPr/>
          <p:nvPr/>
        </p:nvCxnSpPr>
        <p:spPr bwMode="auto">
          <a:xfrm flipH="1">
            <a:off x="1571185" y="3568527"/>
            <a:ext cx="2474212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" name="Arc 370"/>
          <p:cNvSpPr/>
          <p:nvPr/>
        </p:nvSpPr>
        <p:spPr bwMode="auto">
          <a:xfrm rot="19686768" flipH="1">
            <a:off x="1630341" y="2569830"/>
            <a:ext cx="1353952" cy="1491796"/>
          </a:xfrm>
          <a:prstGeom prst="arc">
            <a:avLst>
              <a:gd name="adj1" fmla="val 16564838"/>
              <a:gd name="adj2" fmla="val 21102537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72" name="Group 371"/>
          <p:cNvGrpSpPr/>
          <p:nvPr/>
        </p:nvGrpSpPr>
        <p:grpSpPr>
          <a:xfrm rot="774258">
            <a:off x="1136654" y="1305805"/>
            <a:ext cx="2428874" cy="389731"/>
            <a:chOff x="1891056" y="4975015"/>
            <a:chExt cx="2428874" cy="389731"/>
          </a:xfrm>
        </p:grpSpPr>
        <p:sp>
          <p:nvSpPr>
            <p:cNvPr id="373" name="Rectangle 321"/>
            <p:cNvSpPr>
              <a:spLocks noChangeAspect="1" noChangeArrowheads="1"/>
            </p:cNvSpPr>
            <p:nvPr/>
          </p:nvSpPr>
          <p:spPr bwMode="auto">
            <a:xfrm>
              <a:off x="2022818" y="5260765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4" name="Group 274"/>
            <p:cNvGrpSpPr>
              <a:grpSpLocks noChangeAspect="1"/>
            </p:cNvGrpSpPr>
            <p:nvPr/>
          </p:nvGrpSpPr>
          <p:grpSpPr bwMode="auto">
            <a:xfrm>
              <a:off x="1891056" y="4987715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412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4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5" name="Rectangle 272"/>
            <p:cNvSpPr>
              <a:spLocks noChangeAspect="1" noChangeArrowheads="1"/>
            </p:cNvSpPr>
            <p:nvPr/>
          </p:nvSpPr>
          <p:spPr bwMode="auto">
            <a:xfrm>
              <a:off x="2295868" y="4982952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271"/>
            <p:cNvSpPr>
              <a:spLocks noChangeAspect="1" noChangeShapeType="1"/>
            </p:cNvSpPr>
            <p:nvPr/>
          </p:nvSpPr>
          <p:spPr bwMode="auto">
            <a:xfrm>
              <a:off x="2724493" y="5230602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270"/>
            <p:cNvSpPr>
              <a:spLocks noChangeAspect="1" noChangeShapeType="1"/>
            </p:cNvSpPr>
            <p:nvPr/>
          </p:nvSpPr>
          <p:spPr bwMode="auto">
            <a:xfrm>
              <a:off x="2751481" y="5260765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Line 269"/>
            <p:cNvSpPr>
              <a:spLocks noChangeAspect="1" noChangeShapeType="1"/>
            </p:cNvSpPr>
            <p:nvPr/>
          </p:nvSpPr>
          <p:spPr bwMode="auto">
            <a:xfrm flipV="1">
              <a:off x="3248368" y="5224252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Oval 268"/>
            <p:cNvSpPr>
              <a:spLocks noChangeArrowheads="1"/>
            </p:cNvSpPr>
            <p:nvPr/>
          </p:nvSpPr>
          <p:spPr bwMode="auto">
            <a:xfrm>
              <a:off x="2983256" y="524806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Oval 267"/>
            <p:cNvSpPr>
              <a:spLocks noChangeArrowheads="1"/>
            </p:cNvSpPr>
            <p:nvPr/>
          </p:nvSpPr>
          <p:spPr bwMode="auto">
            <a:xfrm>
              <a:off x="3121368" y="524806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Line 266"/>
            <p:cNvSpPr>
              <a:spLocks noChangeAspect="1" noChangeShapeType="1"/>
            </p:cNvSpPr>
            <p:nvPr/>
          </p:nvSpPr>
          <p:spPr bwMode="auto">
            <a:xfrm>
              <a:off x="2435568" y="5233777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265"/>
            <p:cNvSpPr>
              <a:spLocks noChangeAspect="1" noChangeShapeType="1"/>
            </p:cNvSpPr>
            <p:nvPr/>
          </p:nvSpPr>
          <p:spPr bwMode="auto">
            <a:xfrm>
              <a:off x="2406993" y="5257590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3" name="Group 1205"/>
            <p:cNvGrpSpPr>
              <a:grpSpLocks/>
            </p:cNvGrpSpPr>
            <p:nvPr/>
          </p:nvGrpSpPr>
          <p:grpSpPr bwMode="auto">
            <a:xfrm>
              <a:off x="2353018" y="5251240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10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4" name="Group 1208"/>
            <p:cNvGrpSpPr>
              <a:grpSpLocks/>
            </p:cNvGrpSpPr>
            <p:nvPr/>
          </p:nvGrpSpPr>
          <p:grpSpPr bwMode="auto">
            <a:xfrm>
              <a:off x="1984718" y="5244890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408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5" name="Rectangle 526"/>
            <p:cNvSpPr>
              <a:spLocks noChangeAspect="1" noChangeArrowheads="1"/>
            </p:cNvSpPr>
            <p:nvPr/>
          </p:nvSpPr>
          <p:spPr bwMode="auto">
            <a:xfrm>
              <a:off x="3356318" y="4975015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Line 527"/>
            <p:cNvSpPr>
              <a:spLocks noChangeAspect="1" noChangeShapeType="1"/>
            </p:cNvSpPr>
            <p:nvPr/>
          </p:nvSpPr>
          <p:spPr bwMode="auto">
            <a:xfrm>
              <a:off x="3735731" y="5233777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Line 528"/>
            <p:cNvSpPr>
              <a:spLocks noChangeAspect="1" noChangeShapeType="1"/>
            </p:cNvSpPr>
            <p:nvPr/>
          </p:nvSpPr>
          <p:spPr bwMode="auto">
            <a:xfrm>
              <a:off x="3761131" y="5265527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529"/>
            <p:cNvSpPr>
              <a:spLocks noChangeAspect="1" noChangeShapeType="1"/>
            </p:cNvSpPr>
            <p:nvPr/>
          </p:nvSpPr>
          <p:spPr bwMode="auto">
            <a:xfrm flipV="1">
              <a:off x="4283418" y="5233777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Oval 530"/>
            <p:cNvSpPr>
              <a:spLocks noChangeArrowheads="1"/>
            </p:cNvSpPr>
            <p:nvPr/>
          </p:nvSpPr>
          <p:spPr bwMode="auto">
            <a:xfrm>
              <a:off x="4008781" y="5252827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Oval 531"/>
            <p:cNvSpPr>
              <a:spLocks noChangeArrowheads="1"/>
            </p:cNvSpPr>
            <p:nvPr/>
          </p:nvSpPr>
          <p:spPr bwMode="auto">
            <a:xfrm>
              <a:off x="4150068" y="5252827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Oval 532"/>
            <p:cNvSpPr>
              <a:spLocks noChangeArrowheads="1"/>
            </p:cNvSpPr>
            <p:nvPr/>
          </p:nvSpPr>
          <p:spPr bwMode="auto">
            <a:xfrm>
              <a:off x="3869081" y="525441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Rectangle 533"/>
            <p:cNvSpPr>
              <a:spLocks noChangeAspect="1" noChangeArrowheads="1"/>
            </p:cNvSpPr>
            <p:nvPr/>
          </p:nvSpPr>
          <p:spPr bwMode="auto">
            <a:xfrm>
              <a:off x="3356318" y="5265527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Oval 534"/>
            <p:cNvSpPr>
              <a:spLocks noChangeArrowheads="1"/>
            </p:cNvSpPr>
            <p:nvPr/>
          </p:nvSpPr>
          <p:spPr bwMode="auto">
            <a:xfrm>
              <a:off x="3515068" y="525441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535"/>
            <p:cNvSpPr>
              <a:spLocks noChangeArrowheads="1"/>
            </p:cNvSpPr>
            <p:nvPr/>
          </p:nvSpPr>
          <p:spPr bwMode="auto">
            <a:xfrm>
              <a:off x="3375368" y="5256002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Line 536"/>
            <p:cNvSpPr>
              <a:spLocks noChangeAspect="1" noChangeShapeType="1"/>
            </p:cNvSpPr>
            <p:nvPr/>
          </p:nvSpPr>
          <p:spPr bwMode="auto">
            <a:xfrm>
              <a:off x="3500781" y="5235365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Line 537"/>
            <p:cNvSpPr>
              <a:spLocks noChangeAspect="1" noChangeShapeType="1"/>
            </p:cNvSpPr>
            <p:nvPr/>
          </p:nvSpPr>
          <p:spPr bwMode="auto">
            <a:xfrm>
              <a:off x="3472206" y="5260765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Line 538"/>
            <p:cNvSpPr>
              <a:spLocks noChangeAspect="1" noChangeShapeType="1"/>
            </p:cNvSpPr>
            <p:nvPr/>
          </p:nvSpPr>
          <p:spPr bwMode="auto">
            <a:xfrm flipH="1">
              <a:off x="3238843" y="5265527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Rectangle 2571"/>
            <p:cNvSpPr>
              <a:spLocks noChangeArrowheads="1"/>
            </p:cNvSpPr>
            <p:nvPr/>
          </p:nvSpPr>
          <p:spPr bwMode="auto">
            <a:xfrm>
              <a:off x="2189506" y="5252827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Arc 1501"/>
            <p:cNvSpPr>
              <a:spLocks/>
            </p:cNvSpPr>
            <p:nvPr/>
          </p:nvSpPr>
          <p:spPr bwMode="auto">
            <a:xfrm rot="13377678">
              <a:off x="3869081" y="5265528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Arc 1502"/>
            <p:cNvSpPr>
              <a:spLocks noChangeAspect="1"/>
            </p:cNvSpPr>
            <p:nvPr/>
          </p:nvSpPr>
          <p:spPr bwMode="auto">
            <a:xfrm rot="5400000">
              <a:off x="3896069" y="5284577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Arc 1504"/>
            <p:cNvSpPr>
              <a:spLocks/>
            </p:cNvSpPr>
            <p:nvPr/>
          </p:nvSpPr>
          <p:spPr bwMode="auto">
            <a:xfrm rot="13377678">
              <a:off x="4008781" y="526235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Arc 1505"/>
            <p:cNvSpPr>
              <a:spLocks noChangeAspect="1"/>
            </p:cNvSpPr>
            <p:nvPr/>
          </p:nvSpPr>
          <p:spPr bwMode="auto">
            <a:xfrm rot="5400000">
              <a:off x="4035769" y="528140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Arc 1507"/>
            <p:cNvSpPr>
              <a:spLocks/>
            </p:cNvSpPr>
            <p:nvPr/>
          </p:nvSpPr>
          <p:spPr bwMode="auto">
            <a:xfrm rot="13377678">
              <a:off x="4148481" y="5260765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Arc 1508"/>
            <p:cNvSpPr>
              <a:spLocks noChangeAspect="1"/>
            </p:cNvSpPr>
            <p:nvPr/>
          </p:nvSpPr>
          <p:spPr bwMode="auto">
            <a:xfrm rot="5400000">
              <a:off x="4175469" y="5279814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5" name="Group 1205"/>
            <p:cNvGrpSpPr>
              <a:grpSpLocks/>
            </p:cNvGrpSpPr>
            <p:nvPr/>
          </p:nvGrpSpPr>
          <p:grpSpPr bwMode="auto">
            <a:xfrm>
              <a:off x="2499068" y="5251240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06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58" name="Group 457"/>
          <p:cNvGrpSpPr/>
          <p:nvPr/>
        </p:nvGrpSpPr>
        <p:grpSpPr>
          <a:xfrm rot="1188812">
            <a:off x="866920" y="2447429"/>
            <a:ext cx="2428874" cy="389731"/>
            <a:chOff x="1121877" y="4125783"/>
            <a:chExt cx="2428874" cy="389731"/>
          </a:xfrm>
        </p:grpSpPr>
        <p:sp>
          <p:nvSpPr>
            <p:cNvPr id="459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0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498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3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4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5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6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7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8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9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7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9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0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1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5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2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3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4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5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1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9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96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494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1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1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92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3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544" name="Straight Connector 543"/>
          <p:cNvCxnSpPr/>
          <p:nvPr/>
        </p:nvCxnSpPr>
        <p:spPr bwMode="auto">
          <a:xfrm flipH="1">
            <a:off x="597637" y="3943506"/>
            <a:ext cx="3320314" cy="1149194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" name="Straight Connector 544"/>
          <p:cNvCxnSpPr/>
          <p:nvPr/>
        </p:nvCxnSpPr>
        <p:spPr bwMode="auto">
          <a:xfrm flipH="1" flipV="1">
            <a:off x="1759805" y="4690665"/>
            <a:ext cx="2158146" cy="1003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6" name="Arc 545"/>
          <p:cNvSpPr/>
          <p:nvPr/>
        </p:nvSpPr>
        <p:spPr bwMode="auto">
          <a:xfrm rot="18931244" flipV="1">
            <a:off x="2609974" y="3780641"/>
            <a:ext cx="908112" cy="1077711"/>
          </a:xfrm>
          <a:prstGeom prst="arc">
            <a:avLst>
              <a:gd name="adj1" fmla="val 16071815"/>
              <a:gd name="adj2" fmla="val 2068687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47" name="Group 546"/>
          <p:cNvGrpSpPr/>
          <p:nvPr/>
        </p:nvGrpSpPr>
        <p:grpSpPr>
          <a:xfrm rot="20450754">
            <a:off x="943433" y="4148391"/>
            <a:ext cx="2428874" cy="389731"/>
            <a:chOff x="1121877" y="4125783"/>
            <a:chExt cx="2428874" cy="389731"/>
          </a:xfrm>
        </p:grpSpPr>
        <p:sp>
          <p:nvSpPr>
            <p:cNvPr id="548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9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587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6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7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8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9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0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1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2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3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4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5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6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7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8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9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0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1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2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3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4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5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6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7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8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9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0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1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2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0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8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585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59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583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0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0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581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633" name="Straight Connector 632"/>
          <p:cNvCxnSpPr/>
          <p:nvPr/>
        </p:nvCxnSpPr>
        <p:spPr bwMode="auto">
          <a:xfrm flipH="1">
            <a:off x="553270" y="6026150"/>
            <a:ext cx="8431980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4" name="Group 633"/>
          <p:cNvGrpSpPr/>
          <p:nvPr/>
        </p:nvGrpSpPr>
        <p:grpSpPr>
          <a:xfrm>
            <a:off x="1140261" y="5630070"/>
            <a:ext cx="2428874" cy="389731"/>
            <a:chOff x="1121877" y="4125783"/>
            <a:chExt cx="2428874" cy="389731"/>
          </a:xfrm>
        </p:grpSpPr>
        <p:sp>
          <p:nvSpPr>
            <p:cNvPr id="635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36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674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5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6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7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8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9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0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1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2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3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4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5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6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7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8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9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0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1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2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3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4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5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7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8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9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0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1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2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3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4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5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6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7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8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9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0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1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3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4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5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7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8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7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45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672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3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6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670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1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47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67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668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9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42" y="5378450"/>
            <a:ext cx="326559" cy="30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1" name="Straight Connector 720"/>
          <p:cNvCxnSpPr>
            <a:stCxn id="720" idx="2"/>
          </p:cNvCxnSpPr>
          <p:nvPr/>
        </p:nvCxnSpPr>
        <p:spPr bwMode="auto">
          <a:xfrm flipH="1">
            <a:off x="730621" y="5681060"/>
            <a:ext cx="1" cy="352543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" name="Freeform 721"/>
          <p:cNvSpPr/>
          <p:nvPr/>
        </p:nvSpPr>
        <p:spPr bwMode="auto">
          <a:xfrm>
            <a:off x="3048000" y="5581517"/>
            <a:ext cx="1707602" cy="210929"/>
          </a:xfrm>
          <a:custGeom>
            <a:avLst/>
            <a:gdLst>
              <a:gd name="connsiteX0" fmla="*/ 0 w 1707602"/>
              <a:gd name="connsiteY0" fmla="*/ 133 h 210929"/>
              <a:gd name="connsiteX1" fmla="*/ 768350 w 1707602"/>
              <a:gd name="connsiteY1" fmla="*/ 31883 h 210929"/>
              <a:gd name="connsiteX2" fmla="*/ 1619250 w 1707602"/>
              <a:gd name="connsiteY2" fmla="*/ 196983 h 210929"/>
              <a:gd name="connsiteX3" fmla="*/ 1638300 w 1707602"/>
              <a:gd name="connsiteY3" fmla="*/ 190633 h 21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602" h="210929">
                <a:moveTo>
                  <a:pt x="0" y="133"/>
                </a:moveTo>
                <a:cubicBezTo>
                  <a:pt x="249237" y="-396"/>
                  <a:pt x="498475" y="-925"/>
                  <a:pt x="768350" y="31883"/>
                </a:cubicBezTo>
                <a:cubicBezTo>
                  <a:pt x="1038225" y="64691"/>
                  <a:pt x="1474258" y="170525"/>
                  <a:pt x="1619250" y="196983"/>
                </a:cubicBezTo>
                <a:cubicBezTo>
                  <a:pt x="1764242" y="223441"/>
                  <a:pt x="1701271" y="207037"/>
                  <a:pt x="1638300" y="190633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939" y="5372100"/>
            <a:ext cx="331808" cy="3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51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71" grpId="0" animBg="1"/>
      <p:bldP spid="546" grpId="0" animBg="1"/>
      <p:bldP spid="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160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25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9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0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5800" y="765720"/>
            <a:ext cx="1247400" cy="285480"/>
          </a:xfrm>
          <a:prstGeom prst="rect">
            <a:avLst/>
          </a:prstGeom>
          <a:ln>
            <a:noFill/>
          </a:ln>
        </p:spPr>
      </p:pic>
      <p:pic>
        <p:nvPicPr>
          <p:cNvPr id="132" name="Picture 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4920" y="3069360"/>
            <a:ext cx="3034440" cy="2022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9364658" y="1578277"/>
            <a:ext cx="10040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/>
              </a:rPr>
              <a:t>Policy</a:t>
            </a:r>
            <a:endParaRPr dirty="0"/>
          </a:p>
        </p:txBody>
      </p:sp>
      <p:sp>
        <p:nvSpPr>
          <p:cNvPr id="135" name="CustomShape 7"/>
          <p:cNvSpPr/>
          <p:nvPr/>
        </p:nvSpPr>
        <p:spPr>
          <a:xfrm>
            <a:off x="7924916" y="34869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energy efficiency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traffic and congestion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Safer corridors</a:t>
            </a:r>
            <a:endParaRPr dirty="0"/>
          </a:p>
        </p:txBody>
      </p:sp>
      <p:sp>
        <p:nvSpPr>
          <p:cNvPr id="136" name="CustomShape 8"/>
          <p:cNvSpPr/>
          <p:nvPr/>
        </p:nvSpPr>
        <p:spPr>
          <a:xfrm flipV="1">
            <a:off x="247428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77" r="2648" b="10328"/>
          <a:stretch/>
        </p:blipFill>
        <p:spPr>
          <a:xfrm>
            <a:off x="7924916" y="1999716"/>
            <a:ext cx="4007768" cy="1418484"/>
          </a:xfrm>
          <a:prstGeom prst="rect">
            <a:avLst/>
          </a:prstGeom>
        </p:spPr>
      </p:pic>
      <p:sp>
        <p:nvSpPr>
          <p:cNvPr id="17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5" name="Picture 7"/>
          <p:cNvPicPr/>
          <p:nvPr/>
        </p:nvPicPr>
        <p:blipFill rotWithShape="1">
          <a:blip r:embed="rId4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44633" y="2298464"/>
            <a:ext cx="883502" cy="768852"/>
            <a:chOff x="6236448" y="2353242"/>
            <a:chExt cx="883502" cy="768852"/>
          </a:xfrm>
        </p:grpSpPr>
        <p:sp>
          <p:nvSpPr>
            <p:cNvPr id="8" name="TextBox 7"/>
            <p:cNvSpPr txBox="1"/>
            <p:nvPr/>
          </p:nvSpPr>
          <p:spPr>
            <a:xfrm>
              <a:off x="6354754" y="2442886"/>
              <a:ext cx="369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</a:rPr>
                <a:t>?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36448" y="2353242"/>
              <a:ext cx="883502" cy="768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6384" y="2437980"/>
              <a:ext cx="52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b="1" dirty="0" smtClean="0">
                  <a:solidFill>
                    <a:schemeClr val="bg1"/>
                  </a:solidFill>
                </a:rPr>
                <a:t>?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Left-Right-Up Arrow 1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sp>
        <p:nvSpPr>
          <p:cNvPr id="22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138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139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40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775</Words>
  <Application>Microsoft Office PowerPoint</Application>
  <PresentationFormat>Custom</PresentationFormat>
  <Paragraphs>240</Paragraphs>
  <Slides>39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Venkataraman</dc:creator>
  <cp:lastModifiedBy>Sogol Kharrazi</cp:lastModifiedBy>
  <cp:revision>263</cp:revision>
  <dcterms:modified xsi:type="dcterms:W3CDTF">2014-10-01T17:40:55Z</dcterms:modified>
</cp:coreProperties>
</file>