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328" r:id="rId7"/>
    <p:sldId id="260" r:id="rId8"/>
    <p:sldId id="327" r:id="rId9"/>
    <p:sldId id="261" r:id="rId10"/>
    <p:sldId id="329" r:id="rId11"/>
    <p:sldId id="262" r:id="rId12"/>
    <p:sldId id="263" r:id="rId13"/>
    <p:sldId id="281" r:id="rId14"/>
    <p:sldId id="282" r:id="rId15"/>
    <p:sldId id="283" r:id="rId16"/>
    <p:sldId id="278" r:id="rId17"/>
    <p:sldId id="330" r:id="rId18"/>
    <p:sldId id="280" r:id="rId19"/>
    <p:sldId id="285" r:id="rId20"/>
    <p:sldId id="284" r:id="rId21"/>
    <p:sldId id="326" r:id="rId22"/>
    <p:sldId id="325" r:id="rId23"/>
    <p:sldId id="319" r:id="rId24"/>
    <p:sldId id="318" r:id="rId25"/>
    <p:sldId id="303" r:id="rId26"/>
    <p:sldId id="321" r:id="rId27"/>
    <p:sldId id="322" r:id="rId28"/>
    <p:sldId id="323" r:id="rId29"/>
    <p:sldId id="316" r:id="rId30"/>
    <p:sldId id="300" r:id="rId31"/>
    <p:sldId id="324" r:id="rId32"/>
    <p:sldId id="313" r:id="rId33"/>
    <p:sldId id="293" r:id="rId34"/>
    <p:sldId id="305" r:id="rId35"/>
    <p:sldId id="306" r:id="rId36"/>
    <p:sldId id="307" r:id="rId37"/>
    <p:sldId id="308" r:id="rId38"/>
    <p:sldId id="309" r:id="rId39"/>
    <p:sldId id="310" r:id="rId40"/>
    <p:sldId id="296" r:id="rId41"/>
    <p:sldId id="331" r:id="rId42"/>
    <p:sldId id="33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78" y="-168"/>
      </p:cViewPr>
      <p:guideLst>
        <p:guide orient="horz" pos="3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3D5689-E164-42EF-97C0-87B2C16F8050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04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8764453-62A6-4662-800B-1AC87D56CD96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231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394C122-206A-4470-876E-E74D0F24C2B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8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lang="en-IN" sz="2000">
                <a:latin typeface="Arial"/>
              </a:rPr>
              <a:t>Tonnage – 31%</a:t>
            </a:r>
            <a:endParaRPr/>
          </a:p>
          <a:p>
            <a:r>
              <a:rPr lang="en-IN" sz="2000">
                <a:latin typeface="Arial"/>
              </a:rPr>
              <a:t>Miles – 27%</a:t>
            </a:r>
            <a:endParaRPr/>
          </a:p>
          <a:p>
            <a:r>
              <a:rPr lang="en-IN" sz="2000">
                <a:latin typeface="Arial"/>
              </a:rPr>
              <a:t>Overall freight – 26% in 10 years from 2010 to 2020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244727-2CEC-40DC-BB56-C202E8EE9458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79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baseline="0" dirty="0" smtClean="0"/>
              <a:t> – Still 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traffic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more</a:t>
            </a:r>
            <a:r>
              <a:rPr lang="sv-SE" baseline="0" dirty="0" smtClean="0"/>
              <a:t> trucks on the road), </a:t>
            </a:r>
            <a:r>
              <a:rPr lang="sv-SE" baseline="0" dirty="0" err="1" smtClean="0"/>
              <a:t>higher</a:t>
            </a:r>
            <a:r>
              <a:rPr lang="sv-SE" baseline="0" dirty="0" smtClean="0"/>
              <a:t> operating </a:t>
            </a:r>
            <a:r>
              <a:rPr lang="sv-SE" baseline="0" dirty="0" err="1" smtClean="0"/>
              <a:t>costs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fleet</a:t>
            </a:r>
            <a:r>
              <a:rPr lang="sv-SE" baseline="0" dirty="0" smtClean="0"/>
              <a:t> management, </a:t>
            </a:r>
            <a:r>
              <a:rPr lang="sv-SE" baseline="0" dirty="0" err="1" smtClean="0"/>
              <a:t>maintenance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etc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higher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Disadvantages</a:t>
            </a:r>
            <a:r>
              <a:rPr lang="sv-SE" dirty="0" smtClean="0"/>
              <a:t> –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gradeability</a:t>
            </a:r>
            <a:r>
              <a:rPr lang="sv-SE" dirty="0" smtClean="0"/>
              <a:t>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average</a:t>
            </a:r>
            <a:r>
              <a:rPr lang="sv-SE" dirty="0" smtClean="0"/>
              <a:t> speeds,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manoeuvring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4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6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6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6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Simple </a:t>
            </a:r>
            <a:r>
              <a:rPr lang="sv-SE" dirty="0" err="1" smtClean="0"/>
              <a:t>cruise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93D5689-E164-42EF-97C0-87B2C16F8050}" type="slidenum">
              <a:rPr lang="en-IN" sz="1400" smtClean="0">
                <a:latin typeface="Times New Roman"/>
              </a:rPr>
              <a:pPr algn="r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69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lmersU_white.eps"/>
          <p:cNvPicPr>
            <a:picLocks noChangeAspect="1"/>
          </p:cNvPicPr>
          <p:nvPr userDrawn="1"/>
        </p:nvPicPr>
        <p:blipFill>
          <a:blip r:embed="rId2" cstate="print"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" y="6372820"/>
            <a:ext cx="1800200" cy="4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61A21-226B-4CF0-8891-23A3F3550986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30/09/14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42" name="Picture 4"/>
          <p:cNvPicPr/>
          <p:nvPr/>
        </p:nvPicPr>
        <p:blipFill>
          <a:blip r:embed="rId14" cstate="print"/>
          <a:srcRect l="10379" t="35355" r="11651" b="37672"/>
          <a:stretch>
            <a:fillRect/>
          </a:stretch>
        </p:blipFill>
        <p:spPr>
          <a:xfrm>
            <a:off x="10856880" y="6434280"/>
            <a:ext cx="1257120" cy="17424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0" y="6186240"/>
            <a:ext cx="5606640" cy="671400"/>
          </a:xfrm>
          <a:prstGeom prst="rect">
            <a:avLst/>
          </a:prstGeom>
          <a:solidFill>
            <a:srgbClr val="D7D8D6"/>
          </a:solidFill>
          <a:ln w="9360">
            <a:noFill/>
          </a:ln>
        </p:spPr>
      </p:sp>
      <p:sp>
        <p:nvSpPr>
          <p:cNvPr id="44" name="CustomShape 4"/>
          <p:cNvSpPr/>
          <p:nvPr/>
        </p:nvSpPr>
        <p:spPr>
          <a:xfrm>
            <a:off x="5573880" y="6186240"/>
            <a:ext cx="5004720" cy="671400"/>
          </a:xfrm>
          <a:prstGeom prst="rect">
            <a:avLst/>
          </a:prstGeom>
          <a:gradFill>
            <a:gsLst>
              <a:gs pos="0">
                <a:srgbClr val="D7D8D6"/>
              </a:gs>
              <a:gs pos="100000">
                <a:srgbClr val="FFFFFF"/>
              </a:gs>
            </a:gsLst>
            <a:lin ang="0"/>
          </a:gradFill>
          <a:ln w="9360">
            <a:noFill/>
          </a:ln>
        </p:spPr>
      </p:sp>
      <p:sp>
        <p:nvSpPr>
          <p:cNvPr id="45" name="Line 5"/>
          <p:cNvSpPr/>
          <p:nvPr/>
        </p:nvSpPr>
        <p:spPr>
          <a:xfrm>
            <a:off x="0" y="6186240"/>
            <a:ext cx="12192000" cy="0"/>
          </a:xfrm>
          <a:prstGeom prst="line">
            <a:avLst/>
          </a:prstGeom>
          <a:ln w="25560">
            <a:solidFill>
              <a:srgbClr val="000F60"/>
            </a:solidFill>
            <a:round/>
          </a:ln>
        </p:spPr>
      </p:sp>
      <p:pic>
        <p:nvPicPr>
          <p:cNvPr id="46" name="Picture 5"/>
          <p:cNvPicPr/>
          <p:nvPr/>
        </p:nvPicPr>
        <p:blipFill>
          <a:blip r:embed="rId15" cstate="print"/>
          <a:srcRect b="930769"/>
          <a:stretch>
            <a:fillRect/>
          </a:stretch>
        </p:blipFill>
        <p:spPr>
          <a:xfrm>
            <a:off x="215280" y="6453000"/>
            <a:ext cx="1371960" cy="171360"/>
          </a:xfrm>
          <a:prstGeom prst="rect">
            <a:avLst/>
          </a:prstGeom>
          <a:ln>
            <a:noFill/>
          </a:ln>
        </p:spPr>
      </p:pic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gif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30.jpeg"/><Relationship Id="rId5" Type="http://schemas.openxmlformats.org/officeDocument/2006/relationships/image" Target="../media/image23.png"/><Relationship Id="rId10" Type="http://schemas.openxmlformats.org/officeDocument/2006/relationships/image" Target="../media/image29.jpeg"/><Relationship Id="rId4" Type="http://schemas.openxmlformats.org/officeDocument/2006/relationships/image" Target="../media/image22.png"/><Relationship Id="rId9" Type="http://schemas.openxmlformats.org/officeDocument/2006/relationships/image" Target="../media/image28.jpe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png"/><Relationship Id="rId3" Type="http://schemas.openxmlformats.org/officeDocument/2006/relationships/image" Target="../media/image30.jpeg"/><Relationship Id="rId7" Type="http://schemas.openxmlformats.org/officeDocument/2006/relationships/image" Target="../media/image24.png"/><Relationship Id="rId12" Type="http://schemas.openxmlformats.org/officeDocument/2006/relationships/image" Target="../media/image31.jpeg"/><Relationship Id="rId17" Type="http://schemas.openxmlformats.org/officeDocument/2006/relationships/image" Target="../media/image34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9.jpe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28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emf"/><Relationship Id="rId4" Type="http://schemas.openxmlformats.org/officeDocument/2006/relationships/image" Target="../media/image4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Content Placeholder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60" y="823320"/>
            <a:ext cx="5597280" cy="4695120"/>
          </a:xfrm>
          <a:prstGeom prst="rect">
            <a:avLst/>
          </a:prstGeom>
          <a:ln>
            <a:noFill/>
          </a:ln>
        </p:spPr>
      </p:pic>
      <p:pic>
        <p:nvPicPr>
          <p:cNvPr id="89" name="Content Placeholder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240" y="823320"/>
            <a:ext cx="3950280" cy="504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160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25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2015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29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0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31" name="Picture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5800" y="765720"/>
            <a:ext cx="1247400" cy="285480"/>
          </a:xfrm>
          <a:prstGeom prst="rect">
            <a:avLst/>
          </a:prstGeom>
          <a:ln>
            <a:noFill/>
          </a:ln>
        </p:spPr>
      </p:pic>
      <p:pic>
        <p:nvPicPr>
          <p:cNvPr id="132" name="Picture 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4920" y="3069360"/>
            <a:ext cx="3034440" cy="2022840"/>
          </a:xfrm>
          <a:prstGeom prst="rect">
            <a:avLst/>
          </a:prstGeom>
          <a:ln>
            <a:noFill/>
          </a:ln>
        </p:spPr>
      </p:pic>
      <p:sp>
        <p:nvSpPr>
          <p:cNvPr id="133" name="CustomShape 6"/>
          <p:cNvSpPr/>
          <p:nvPr/>
        </p:nvSpPr>
        <p:spPr>
          <a:xfrm>
            <a:off x="9364658" y="1578277"/>
            <a:ext cx="10040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/>
              </a:rPr>
              <a:t>Policy</a:t>
            </a:r>
            <a:endParaRPr dirty="0"/>
          </a:p>
        </p:txBody>
      </p:sp>
      <p:sp>
        <p:nvSpPr>
          <p:cNvPr id="135" name="CustomShape 7"/>
          <p:cNvSpPr/>
          <p:nvPr/>
        </p:nvSpPr>
        <p:spPr>
          <a:xfrm>
            <a:off x="7924916" y="34869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Higher energy efficiency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Reduced traffic and congestion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Safer corridors</a:t>
            </a:r>
            <a:endParaRPr dirty="0"/>
          </a:p>
        </p:txBody>
      </p:sp>
      <p:sp>
        <p:nvSpPr>
          <p:cNvPr id="136" name="CustomShape 8"/>
          <p:cNvSpPr/>
          <p:nvPr/>
        </p:nvSpPr>
        <p:spPr>
          <a:xfrm flipV="1">
            <a:off x="247428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" r="2648" b="10328"/>
          <a:stretch/>
        </p:blipFill>
        <p:spPr>
          <a:xfrm>
            <a:off x="7924916" y="1999716"/>
            <a:ext cx="4007768" cy="1418484"/>
          </a:xfrm>
          <a:prstGeom prst="rect">
            <a:avLst/>
          </a:prstGeom>
        </p:spPr>
      </p:pic>
      <p:sp>
        <p:nvSpPr>
          <p:cNvPr id="17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5" name="Picture 7"/>
          <p:cNvPicPr/>
          <p:nvPr/>
        </p:nvPicPr>
        <p:blipFill rotWithShape="1">
          <a:blip r:embed="rId4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044633" y="2298464"/>
            <a:ext cx="883502" cy="768852"/>
            <a:chOff x="6236448" y="2353242"/>
            <a:chExt cx="883502" cy="768852"/>
          </a:xfrm>
        </p:grpSpPr>
        <p:sp>
          <p:nvSpPr>
            <p:cNvPr id="8" name="TextBox 7"/>
            <p:cNvSpPr txBox="1"/>
            <p:nvPr/>
          </p:nvSpPr>
          <p:spPr>
            <a:xfrm>
              <a:off x="6354754" y="2442886"/>
              <a:ext cx="3699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dirty="0" smtClean="0">
                  <a:solidFill>
                    <a:schemeClr val="bg1"/>
                  </a:solidFill>
                </a:rPr>
                <a:t>?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36448" y="2353242"/>
              <a:ext cx="883502" cy="768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6384" y="2437980"/>
              <a:ext cx="527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3200" b="1" dirty="0" smtClean="0">
                  <a:solidFill>
                    <a:schemeClr val="bg1"/>
                  </a:solidFill>
                </a:rPr>
                <a:t>?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Left-Right-Up Arrow 1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sp>
        <p:nvSpPr>
          <p:cNvPr id="22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138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139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40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3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85939" y="2154914"/>
            <a:ext cx="11872193" cy="2060340"/>
            <a:chOff x="185939" y="2154914"/>
            <a:chExt cx="11872193" cy="206034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77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/>
          </a:p>
        </p:txBody>
      </p:sp>
      <p:grpSp>
        <p:nvGrpSpPr>
          <p:cNvPr id="17" name="Group 16"/>
          <p:cNvGrpSpPr/>
          <p:nvPr/>
        </p:nvGrpSpPr>
        <p:grpSpPr>
          <a:xfrm>
            <a:off x="185939" y="1150382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625436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35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>
                <a:solidFill>
                  <a:srgbClr val="000000"/>
                </a:solidFill>
                <a:latin typeface="Calibri Light"/>
              </a:rPr>
              <a:t>What combinations are possible?</a:t>
            </a:r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85939" y="1052736"/>
            <a:ext cx="11872193" cy="2060340"/>
            <a:chOff x="185939" y="2154914"/>
            <a:chExt cx="11872193" cy="20603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185939" y="2154914"/>
              <a:ext cx="11872193" cy="2060340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61858" y="3210722"/>
              <a:ext cx="576064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170" y="319149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D13</a:t>
              </a:r>
              <a:endParaRPr lang="en-GB" b="1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43672" y="3645024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312024" y="3713230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00256" y="3717032"/>
              <a:ext cx="432048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962266" y="367430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2461416" y="368665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4736394" y="369613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6922272" y="376871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9912424" y="3785571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5868" y="3240868"/>
            <a:ext cx="11872193" cy="2060340"/>
            <a:chOff x="235868" y="3625436"/>
            <a:chExt cx="11872193" cy="20603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5" t="55618" r="3764" b="5171"/>
            <a:stretch/>
          </p:blipFill>
          <p:spPr>
            <a:xfrm>
              <a:off x="235868" y="3625436"/>
              <a:ext cx="11872193" cy="2060340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749154" y="4681244"/>
              <a:ext cx="409969" cy="315924"/>
            </a:xfrm>
            <a:prstGeom prst="roundRect">
              <a:avLst/>
            </a:prstGeom>
            <a:solidFill>
              <a:srgbClr val="FF0000">
                <a:alpha val="79000"/>
              </a:srgbClr>
            </a:solidFill>
            <a:ln>
              <a:solidFill>
                <a:schemeClr val="accent1">
                  <a:shade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228" y="465347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dirty="0" smtClean="0"/>
                <a:t>D11</a:t>
              </a:r>
              <a:endParaRPr lang="en-GB" b="1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93600" y="5115546"/>
              <a:ext cx="670151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450185" y="5187554"/>
              <a:ext cx="216024" cy="288032"/>
            </a:xfrm>
            <a:prstGeom prst="roundRect">
              <a:avLst/>
            </a:prstGeom>
            <a:solidFill>
              <a:srgbClr val="0070C0">
                <a:alpha val="9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2012195" y="5144824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2511345" y="5157172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4786323" y="5166660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/>
            <p:cNvSpPr/>
            <p:nvPr/>
          </p:nvSpPr>
          <p:spPr>
            <a:xfrm>
              <a:off x="5242374" y="5179008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9962353" y="5256093"/>
              <a:ext cx="288032" cy="284230"/>
            </a:xfrm>
            <a:prstGeom prst="ellipse">
              <a:avLst/>
            </a:prstGeom>
            <a:solidFill>
              <a:srgbClr val="20EC25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Shape 2"/>
          <p:cNvSpPr txBox="1"/>
          <p:nvPr/>
        </p:nvSpPr>
        <p:spPr>
          <a:xfrm>
            <a:off x="1404123" y="5530952"/>
            <a:ext cx="1008000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N" b="1" dirty="0">
                <a:latin typeface="Arial"/>
              </a:rPr>
              <a:t>3 Engine Sizes X 3 Buffer Sizes X 3 Motor Sizes X 11 possible axles = 55296 combinations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32399" y="2368643"/>
            <a:ext cx="5256584" cy="8749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  <a:endParaRPr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25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54754" y="2442886"/>
            <a:ext cx="369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>
                <a:solidFill>
                  <a:schemeClr val="bg1"/>
                </a:solidFill>
              </a:rPr>
              <a:t>?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9" name="CustomShape 7"/>
          <p:cNvSpPr/>
          <p:nvPr/>
        </p:nvSpPr>
        <p:spPr>
          <a:xfrm>
            <a:off x="5951984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4291240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271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9" name="CustomShape 1"/>
          <p:cNvSpPr/>
          <p:nvPr/>
        </p:nvSpPr>
        <p:spPr>
          <a:xfrm>
            <a:off x="264240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Design Tool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26425" y="13545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>
                <a:solidFill>
                  <a:srgbClr val="000000"/>
                </a:solidFill>
                <a:latin typeface="Calibri"/>
              </a:rPr>
              <a:t>How is each combination 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evaluated for the specific transport mission?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Include the important parts which defines transport mission</a:t>
            </a: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8905" y="3103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Way of extracting the most viable combination?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GA for </a:t>
            </a:r>
            <a:r>
              <a:rPr lang="en-IN" dirty="0" err="1" smtClean="0">
                <a:solidFill>
                  <a:srgbClr val="000000"/>
                </a:solidFill>
                <a:latin typeface="Calibri"/>
              </a:rPr>
              <a:t>optimizaiton</a:t>
            </a: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6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8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120" y="4276080"/>
            <a:ext cx="6744240" cy="870120"/>
          </a:xfrm>
          <a:prstGeom prst="rect">
            <a:avLst/>
          </a:prstGeom>
          <a:ln>
            <a:noFill/>
          </a:ln>
        </p:spPr>
      </p:pic>
      <p:pic>
        <p:nvPicPr>
          <p:cNvPr id="137" name="Picture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6120" y="530640"/>
            <a:ext cx="3688200" cy="103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CustomShape 5"/>
          <p:cNvSpPr/>
          <p:nvPr/>
        </p:nvSpPr>
        <p:spPr>
          <a:xfrm>
            <a:off x="83880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3" name="Picture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1979640"/>
            <a:ext cx="2755800" cy="881280"/>
          </a:xfrm>
          <a:prstGeom prst="rect">
            <a:avLst/>
          </a:prstGeom>
          <a:ln>
            <a:noFill/>
          </a:ln>
        </p:spPr>
      </p:pic>
      <p:pic>
        <p:nvPicPr>
          <p:cNvPr id="144" name="Picture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0" y="2802960"/>
            <a:ext cx="2755800" cy="88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6"/>
          <p:cNvSpPr/>
          <p:nvPr/>
        </p:nvSpPr>
        <p:spPr>
          <a:xfrm flipV="1">
            <a:off x="838800" y="4102560"/>
            <a:ext cx="1866960" cy="86292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7109824" y="4394303"/>
            <a:ext cx="1524052" cy="456572"/>
          </a:xfrm>
          <a:prstGeom prst="rect">
            <a:avLst/>
          </a:prstGeom>
        </p:spPr>
      </p:pic>
      <p:sp>
        <p:nvSpPr>
          <p:cNvPr id="19" name="CustomShape 7"/>
          <p:cNvSpPr/>
          <p:nvPr/>
        </p:nvSpPr>
        <p:spPr>
          <a:xfrm>
            <a:off x="5015880" y="2174240"/>
            <a:ext cx="5256584" cy="11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dirty="0" smtClean="0">
                <a:solidFill>
                  <a:srgbClr val="000000"/>
                </a:solidFill>
                <a:latin typeface="Calibri"/>
              </a:rPr>
              <a:t> How is each combination evaluated?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v-SE" dirty="0" smtClean="0"/>
              <a:t> </a:t>
            </a:r>
            <a:r>
              <a:rPr lang="en-GB" dirty="0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sv-SE" dirty="0" smtClean="0"/>
              <a:t> </a:t>
            </a:r>
            <a:r>
              <a:rPr lang="sv-SE" dirty="0">
                <a:solidFill>
                  <a:srgbClr val="000000"/>
                </a:solidFill>
                <a:latin typeface="Calibri"/>
              </a:rPr>
              <a:t>is the best combination for the mission</a:t>
            </a:r>
            <a:r>
              <a:rPr lang="sv-SE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Left-Right-Up Arrow 15"/>
          <p:cNvSpPr/>
          <p:nvPr/>
        </p:nvSpPr>
        <p:spPr>
          <a:xfrm rot="5400000">
            <a:off x="3355136" y="2201937"/>
            <a:ext cx="2016224" cy="96190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6"/>
          <a:stretch/>
        </p:blipFill>
        <p:spPr>
          <a:xfrm>
            <a:off x="4216500" y="4360118"/>
            <a:ext cx="1426585" cy="427373"/>
          </a:xfrm>
          <a:prstGeom prst="rect">
            <a:avLst/>
          </a:prstGeom>
        </p:spPr>
      </p:pic>
      <p:pic>
        <p:nvPicPr>
          <p:cNvPr id="18" name="Picture 7"/>
          <p:cNvPicPr/>
          <p:nvPr/>
        </p:nvPicPr>
        <p:blipFill rotWithShape="1">
          <a:blip r:embed="rId5" cstate="print"/>
          <a:srcRect l="53907"/>
          <a:stretch/>
        </p:blipFill>
        <p:spPr>
          <a:xfrm>
            <a:off x="4448362" y="731536"/>
            <a:ext cx="663998" cy="343142"/>
          </a:xfrm>
          <a:prstGeom prst="rect">
            <a:avLst/>
          </a:prstGeom>
          <a:ln>
            <a:noFill/>
          </a:ln>
        </p:spPr>
      </p:pic>
      <p:grpSp>
        <p:nvGrpSpPr>
          <p:cNvPr id="20" name="Group 19"/>
          <p:cNvGrpSpPr/>
          <p:nvPr/>
        </p:nvGrpSpPr>
        <p:grpSpPr>
          <a:xfrm>
            <a:off x="13320" y="5199120"/>
            <a:ext cx="11763184" cy="780480"/>
            <a:chOff x="13320" y="5199120"/>
            <a:chExt cx="11763184" cy="780480"/>
          </a:xfrm>
        </p:grpSpPr>
        <p:sp>
          <p:nvSpPr>
            <p:cNvPr id="21" name="CustomShape 1"/>
            <p:cNvSpPr/>
            <p:nvPr/>
          </p:nvSpPr>
          <p:spPr>
            <a:xfrm>
              <a:off x="191344" y="5199120"/>
              <a:ext cx="11585160" cy="7804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B9BD5"/>
            </a:solidFill>
            <a:ln w="12600">
              <a:solidFill>
                <a:srgbClr val="FFFFFF"/>
              </a:solidFill>
              <a:miter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sp>
        <p:sp>
          <p:nvSpPr>
            <p:cNvPr id="22" name="CustomShape 2"/>
            <p:cNvSpPr/>
            <p:nvPr/>
          </p:nvSpPr>
          <p:spPr>
            <a:xfrm>
              <a:off x="203544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23" name="CustomShape 3"/>
            <p:cNvSpPr/>
            <p:nvPr/>
          </p:nvSpPr>
          <p:spPr>
            <a:xfrm>
              <a:off x="13320" y="53946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2014</a:t>
              </a:r>
              <a:endParaRPr dirty="0"/>
            </a:p>
          </p:txBody>
        </p:sp>
        <p:sp>
          <p:nvSpPr>
            <p:cNvPr id="24" name="CustomShape 4"/>
            <p:cNvSpPr/>
            <p:nvPr/>
          </p:nvSpPr>
          <p:spPr>
            <a:xfrm>
              <a:off x="1415480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>
                  <a:solidFill>
                    <a:srgbClr val="000000"/>
                  </a:solidFill>
                  <a:latin typeface="Calibri"/>
                </a:rPr>
                <a:t>2015</a:t>
              </a:r>
              <a:endParaRPr dirty="0"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3585592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2020</a:t>
              </a:r>
              <a:endParaRPr dirty="0"/>
            </a:p>
          </p:txBody>
        </p:sp>
        <p:sp>
          <p:nvSpPr>
            <p:cNvPr id="27" name="CustomShape 4"/>
            <p:cNvSpPr/>
            <p:nvPr/>
          </p:nvSpPr>
          <p:spPr>
            <a:xfrm>
              <a:off x="5922776" y="5406838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2025</a:t>
              </a:r>
              <a:endParaRPr dirty="0"/>
            </a:p>
          </p:txBody>
        </p:sp>
        <p:sp>
          <p:nvSpPr>
            <p:cNvPr id="28" name="CustomShape 4"/>
            <p:cNvSpPr/>
            <p:nvPr/>
          </p:nvSpPr>
          <p:spPr>
            <a:xfrm>
              <a:off x="8275664" y="5405400"/>
              <a:ext cx="3076920" cy="38988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142200" rIns="0" bIns="142200" anchor="ctr"/>
            <a:lstStyle/>
            <a:p>
              <a:pPr algn="ctr">
                <a:lnSpc>
                  <a:spcPct val="90000"/>
                </a:lnSpc>
              </a:pPr>
              <a:r>
                <a:rPr lang="en-IN" b="1" dirty="0" smtClean="0">
                  <a:solidFill>
                    <a:srgbClr val="000000"/>
                  </a:solidFill>
                  <a:latin typeface="Calibri"/>
                </a:rPr>
                <a:t>2030</a:t>
              </a:r>
              <a:endParaRPr dirty="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8832304" y="2219479"/>
            <a:ext cx="12895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200456" y="214140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rgbClr val="000000"/>
                </a:solidFill>
                <a:latin typeface="Calibri"/>
              </a:rPr>
              <a:t>ProdCALC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30978" y="2757070"/>
            <a:ext cx="49091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0272464" y="27355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 smtClean="0">
                <a:solidFill>
                  <a:srgbClr val="000000"/>
                </a:solidFill>
                <a:latin typeface="Calibri"/>
              </a:rPr>
              <a:t>ProdOPT</a:t>
            </a:r>
            <a:endParaRPr lang="en-GB" sz="20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4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-312712" y="1628800"/>
            <a:ext cx="12191760" cy="139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Optimization of Distributed Propulsion </a:t>
            </a:r>
            <a:endParaRPr b="1" dirty="0"/>
          </a:p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0000"/>
                </a:solidFill>
                <a:latin typeface="Calibri Light"/>
              </a:rPr>
              <a:t>In Long Heavy Vehicle </a:t>
            </a:r>
            <a:r>
              <a:rPr lang="en-IN" sz="3600" b="1" dirty="0" smtClean="0">
                <a:solidFill>
                  <a:srgbClr val="000000"/>
                </a:solidFill>
                <a:latin typeface="Calibri Light"/>
              </a:rPr>
              <a:t>Combinations</a:t>
            </a:r>
          </a:p>
          <a:p>
            <a:pPr algn="ctr">
              <a:lnSpc>
                <a:spcPct val="100000"/>
              </a:lnSpc>
            </a:pPr>
            <a:endParaRPr lang="en-IN" sz="3600" b="1" dirty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IN" sz="3600" b="1" dirty="0" smtClean="0">
                <a:solidFill>
                  <a:srgbClr val="000000"/>
                </a:solidFill>
                <a:latin typeface="Calibri Light"/>
              </a:rPr>
              <a:t>Name </a:t>
            </a:r>
            <a:r>
              <a:rPr lang="en-IN" sz="3600" b="1" dirty="0" err="1" smtClean="0">
                <a:solidFill>
                  <a:srgbClr val="000000"/>
                </a:solidFill>
                <a:latin typeface="Calibri Light"/>
              </a:rPr>
              <a:t>Name</a:t>
            </a:r>
            <a:endParaRPr lang="en-IN" sz="3600" b="1" dirty="0" smtClean="0">
              <a:solidFill>
                <a:srgbClr val="000000"/>
              </a:solid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en-IN" sz="3600" b="1" dirty="0" smtClean="0">
                <a:solidFill>
                  <a:srgbClr val="000000"/>
                </a:solidFill>
                <a:latin typeface="Calibri Light"/>
              </a:rPr>
              <a:t>Applied Mechanics, Chalmers University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Transport Mission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3716099" y="1244153"/>
            <a:ext cx="4239874" cy="3868277"/>
            <a:chOff x="3097017" y="943404"/>
            <a:chExt cx="4239874" cy="3868277"/>
          </a:xfrm>
        </p:grpSpPr>
        <p:sp>
          <p:nvSpPr>
            <p:cNvPr id="30" name="Oval 29"/>
            <p:cNvSpPr/>
            <p:nvPr/>
          </p:nvSpPr>
          <p:spPr>
            <a:xfrm>
              <a:off x="3097017" y="943404"/>
              <a:ext cx="4239874" cy="386827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99856" y="2708920"/>
              <a:ext cx="1018638" cy="350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010463" y="1628800"/>
              <a:ext cx="2517585" cy="2389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799856" y="1340768"/>
              <a:ext cx="936104" cy="792088"/>
              <a:chOff x="4943872" y="1340768"/>
              <a:chExt cx="936104" cy="79208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943872" y="1340768"/>
                <a:ext cx="936104" cy="7920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15880" y="1556792"/>
                <a:ext cx="748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Vehicle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6095366" y="2492896"/>
              <a:ext cx="746067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5452" y="2690258"/>
              <a:ext cx="6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Route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871864" y="3645024"/>
              <a:ext cx="864096" cy="792088"/>
              <a:chOff x="4943872" y="3645024"/>
              <a:chExt cx="864096" cy="79208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943872" y="3645024"/>
                <a:ext cx="864096" cy="79208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943872" y="3889041"/>
                <a:ext cx="8269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Payload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575720" y="2492896"/>
              <a:ext cx="817441" cy="754764"/>
              <a:chOff x="3719736" y="2708920"/>
              <a:chExt cx="817441" cy="75476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719736" y="2708920"/>
                <a:ext cx="817441" cy="75476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91744" y="2924944"/>
                <a:ext cx="673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v-SE" sz="1400" dirty="0" smtClean="0">
                    <a:solidFill>
                      <a:sysClr val="windowText" lastClr="000000"/>
                    </a:solidFill>
                    <a:latin typeface="Calibri" panose="020F0502020204030204" pitchFamily="34" charset="0"/>
                  </a:rPr>
                  <a:t>Driver</a:t>
                </a:r>
                <a:endParaRPr lang="en-US" sz="1400" dirty="0">
                  <a:solidFill>
                    <a:sysClr val="windowText" lastClr="00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06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60485"/>
            <a:ext cx="3703961" cy="3077976"/>
            <a:chOff x="5251627" y="1146163"/>
            <a:chExt cx="3703961" cy="3077976"/>
          </a:xfrm>
        </p:grpSpPr>
        <p:sp>
          <p:nvSpPr>
            <p:cNvPr id="34" name="Chord 33"/>
            <p:cNvSpPr/>
            <p:nvPr/>
          </p:nvSpPr>
          <p:spPr>
            <a:xfrm rot="18488865">
              <a:off x="6242074" y="1841604"/>
              <a:ext cx="1729377" cy="1728000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5988550" y="1146935"/>
              <a:ext cx="2246400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6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FuelStationRoadSig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2381" y="4475370"/>
            <a:ext cx="969854" cy="969854"/>
          </a:xfrm>
          <a:prstGeom prst="rect">
            <a:avLst/>
          </a:prstGeom>
        </p:spPr>
      </p:pic>
      <p:pic>
        <p:nvPicPr>
          <p:cNvPr id="18" name="Picture 17" descr="MechanicRadSig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71664" y="3356992"/>
            <a:ext cx="842513" cy="842513"/>
          </a:xfrm>
          <a:prstGeom prst="rect">
            <a:avLst/>
          </a:prstGeom>
        </p:spPr>
      </p:pic>
      <p:pic>
        <p:nvPicPr>
          <p:cNvPr id="19" name="Picture 18" descr="DriverRoadSig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4757" y="4256808"/>
            <a:ext cx="1080120" cy="1080120"/>
          </a:xfrm>
          <a:prstGeom prst="rect">
            <a:avLst/>
          </a:prstGeom>
        </p:spPr>
      </p:pic>
      <p:pic>
        <p:nvPicPr>
          <p:cNvPr id="20" name="Picture 19" descr="Swedish-toll-sign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928" y="5013176"/>
            <a:ext cx="988388" cy="988388"/>
          </a:xfrm>
          <a:prstGeom prst="rect">
            <a:avLst/>
          </a:prstGeom>
        </p:spPr>
      </p:pic>
      <p:pic>
        <p:nvPicPr>
          <p:cNvPr id="21" name="Picture 20" descr="TruckRoadSig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36160" y="3140968"/>
            <a:ext cx="1074947" cy="1074947"/>
          </a:xfrm>
          <a:prstGeom prst="rect">
            <a:avLst/>
          </a:prstGeom>
        </p:spPr>
      </p:pic>
      <p:pic>
        <p:nvPicPr>
          <p:cNvPr id="2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4757" y="36784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delete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86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riverRoad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7728" y="4437112"/>
            <a:ext cx="1080120" cy="1080120"/>
          </a:xfrm>
          <a:prstGeom prst="rect">
            <a:avLst/>
          </a:prstGeom>
        </p:spPr>
      </p:pic>
      <p:pic>
        <p:nvPicPr>
          <p:cNvPr id="24" name="Picture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7728" y="1340768"/>
            <a:ext cx="1155640" cy="1080120"/>
          </a:xfrm>
          <a:prstGeom prst="rect">
            <a:avLst/>
          </a:prstGeom>
          <a:ln>
            <a:noFill/>
          </a:ln>
        </p:spPr>
      </p:pic>
      <p:sp>
        <p:nvSpPr>
          <p:cNvPr id="31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 - </a:t>
            </a:r>
            <a:r>
              <a:rPr lang="en-GB" sz="4400" dirty="0" smtClean="0">
                <a:solidFill>
                  <a:srgbClr val="000000"/>
                </a:solidFill>
                <a:latin typeface="Calibri Light"/>
              </a:rPr>
              <a:t>Mission Productivity </a:t>
            </a:r>
            <a:endParaRPr lang="en-IN" sz="4400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3863752" y="1772816"/>
            <a:ext cx="3703961" cy="3065645"/>
            <a:chOff x="5251627" y="1158494"/>
            <a:chExt cx="3703961" cy="3065645"/>
          </a:xfrm>
        </p:grpSpPr>
        <p:sp>
          <p:nvSpPr>
            <p:cNvPr id="34" name="Chord 33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ord 35"/>
            <p:cNvSpPr/>
            <p:nvPr/>
          </p:nvSpPr>
          <p:spPr>
            <a:xfrm rot="7689693">
              <a:off x="6081891" y="1101573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0453" y="1484784"/>
              <a:ext cx="14905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Lifetime Revenues</a:t>
              </a:r>
              <a:endParaRPr lang="en-US" b="1" dirty="0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73060" y="2710661"/>
              <a:ext cx="1576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Total cost of Operation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16" descr="FuelStationRoadSig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2381" y="4475370"/>
            <a:ext cx="720080" cy="720080"/>
          </a:xfrm>
          <a:prstGeom prst="rect">
            <a:avLst/>
          </a:prstGeom>
        </p:spPr>
      </p:pic>
      <p:pic>
        <p:nvPicPr>
          <p:cNvPr id="18" name="Picture 17" descr="MechanicRadSig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71664" y="3356992"/>
            <a:ext cx="842513" cy="842513"/>
          </a:xfrm>
          <a:prstGeom prst="rect">
            <a:avLst/>
          </a:prstGeom>
        </p:spPr>
      </p:pic>
      <p:pic>
        <p:nvPicPr>
          <p:cNvPr id="20" name="Picture 19" descr="Swedish-toll-sign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928" y="5013176"/>
            <a:ext cx="988388" cy="988388"/>
          </a:xfrm>
          <a:prstGeom prst="rect">
            <a:avLst/>
          </a:prstGeom>
        </p:spPr>
      </p:pic>
      <p:pic>
        <p:nvPicPr>
          <p:cNvPr id="21" name="Picture 20" descr="TruckRoadSig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36160" y="3140968"/>
            <a:ext cx="1074947" cy="1074947"/>
          </a:xfrm>
          <a:prstGeom prst="rect">
            <a:avLst/>
          </a:prstGeom>
        </p:spPr>
      </p:pic>
      <p:pic>
        <p:nvPicPr>
          <p:cNvPr id="2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072" y="1268760"/>
            <a:ext cx="987340" cy="1008112"/>
          </a:xfrm>
          <a:prstGeom prst="rect">
            <a:avLst/>
          </a:prstGeom>
          <a:ln>
            <a:noFill/>
          </a:ln>
        </p:spPr>
      </p:pic>
      <p:pic>
        <p:nvPicPr>
          <p:cNvPr id="22" name="Picture 7"/>
          <p:cNvPicPr/>
          <p:nvPr/>
        </p:nvPicPr>
        <p:blipFill rotWithShape="1">
          <a:blip r:embed="rId15" cstate="print"/>
          <a:srcRect l="53907"/>
          <a:stretch/>
        </p:blipFill>
        <p:spPr>
          <a:xfrm>
            <a:off x="9696400" y="4077072"/>
            <a:ext cx="1024038" cy="41515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batteryRoadSign.jpg"/>
          <p:cNvPicPr>
            <a:picLocks noChangeAspect="1"/>
          </p:cNvPicPr>
          <p:nvPr/>
        </p:nvPicPr>
        <p:blipFill>
          <a:blip r:embed="rId16" cstate="print"/>
          <a:srcRect l="6882" t="22124" r="7764" b="19957"/>
          <a:stretch>
            <a:fillRect/>
          </a:stretch>
        </p:blipFill>
        <p:spPr>
          <a:xfrm>
            <a:off x="8832304" y="4797152"/>
            <a:ext cx="1440160" cy="977251"/>
          </a:xfrm>
          <a:prstGeom prst="rect">
            <a:avLst/>
          </a:prstGeom>
        </p:spPr>
      </p:pic>
      <p:pic>
        <p:nvPicPr>
          <p:cNvPr id="26" name="Picture 25" descr="ChargingStation.gi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88488" y="4653136"/>
            <a:ext cx="1400944" cy="14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in the Concept Design Tool</a:t>
            </a:r>
            <a:endParaRPr dirty="0"/>
          </a:p>
        </p:txBody>
      </p:sp>
      <p:sp>
        <p:nvSpPr>
          <p:cNvPr id="23" name="Chevron 22"/>
          <p:cNvSpPr/>
          <p:nvPr/>
        </p:nvSpPr>
        <p:spPr>
          <a:xfrm>
            <a:off x="1343472" y="278092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659" y="3735968"/>
            <a:ext cx="748762" cy="74876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9416" y="4020558"/>
            <a:ext cx="195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Road Gradient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659" y="1949377"/>
            <a:ext cx="748761" cy="75856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047082" y="2172972"/>
            <a:ext cx="15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Cruise speed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1344" y="292494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Traction </a:t>
            </a:r>
          </a:p>
          <a:p>
            <a:r>
              <a:rPr lang="en-IN" dirty="0" smtClean="0"/>
              <a:t>demand</a:t>
            </a:r>
            <a:endParaRPr lang="en-IN" dirty="0"/>
          </a:p>
        </p:txBody>
      </p:sp>
      <p:sp>
        <p:nvSpPr>
          <p:cNvPr id="10" name="Chevron 9"/>
          <p:cNvSpPr/>
          <p:nvPr/>
        </p:nvSpPr>
        <p:spPr>
          <a:xfrm>
            <a:off x="10376180" y="2778288"/>
            <a:ext cx="472348" cy="9685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3544" y="2924944"/>
            <a:ext cx="115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</a:t>
            </a:r>
          </a:p>
          <a:p>
            <a:pPr algn="ctr"/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14" y="1239864"/>
            <a:ext cx="7311700" cy="474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5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  <a:p>
            <a:pPr marL="285750" indent="-285750"/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 propulsion – energy buffers on each unit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556792"/>
            <a:ext cx="8383307" cy="13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61478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4074843" y="2868834"/>
            <a:ext cx="305299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856769" y="2868833"/>
            <a:ext cx="671279" cy="1741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3541036" y="2868834"/>
            <a:ext cx="322565" cy="174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908248" y="1851772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7752183" y="2868833"/>
            <a:ext cx="432049" cy="199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hevron 13"/>
          <p:cNvSpPr/>
          <p:nvPr/>
        </p:nvSpPr>
        <p:spPr>
          <a:xfrm rot="10800000">
            <a:off x="880256" y="2657002"/>
            <a:ext cx="648072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393" y="327486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Traction achieved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1584" y="3274867"/>
            <a:ext cx="195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Engine traction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663703" y="3240014"/>
            <a:ext cx="17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Electric traction</a:t>
            </a:r>
            <a:endParaRPr lang="en-IN" dirty="0"/>
          </a:p>
        </p:txBody>
      </p:sp>
      <p:sp>
        <p:nvSpPr>
          <p:cNvPr id="22" name="Plus 21"/>
          <p:cNvSpPr/>
          <p:nvPr/>
        </p:nvSpPr>
        <p:spPr>
          <a:xfrm>
            <a:off x="4455205" y="2821918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Equal 22"/>
          <p:cNvSpPr/>
          <p:nvPr/>
        </p:nvSpPr>
        <p:spPr>
          <a:xfrm>
            <a:off x="1739552" y="2810659"/>
            <a:ext cx="324000" cy="294980"/>
          </a:xfrm>
          <a:prstGeom prst="mathEqual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3752" y="4005064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Longitudinal vehicle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Rule-based hybrid power management</a:t>
            </a:r>
          </a:p>
          <a:p>
            <a:pPr marL="285750" indent="-285750"/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Distributed propulsion – energy buffers on each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allocation based on buffer availability</a:t>
            </a:r>
          </a:p>
        </p:txBody>
      </p:sp>
      <p:sp>
        <p:nvSpPr>
          <p:cNvPr id="27" name="Plus 26"/>
          <p:cNvSpPr/>
          <p:nvPr/>
        </p:nvSpPr>
        <p:spPr>
          <a:xfrm>
            <a:off x="6600855" y="281521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Plus 27"/>
          <p:cNvSpPr/>
          <p:nvPr/>
        </p:nvSpPr>
        <p:spPr>
          <a:xfrm>
            <a:off x="8257039" y="2817852"/>
            <a:ext cx="287233" cy="28803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3670039" y="1838197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206550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7392144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5701276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Down Arrow 34"/>
          <p:cNvSpPr/>
          <p:nvPr/>
        </p:nvSpPr>
        <p:spPr>
          <a:xfrm>
            <a:off x="6205332" y="1700408"/>
            <a:ext cx="169369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Down Arrow 35"/>
          <p:cNvSpPr/>
          <p:nvPr/>
        </p:nvSpPr>
        <p:spPr>
          <a:xfrm>
            <a:off x="9085652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Down Arrow 36"/>
          <p:cNvSpPr/>
          <p:nvPr/>
        </p:nvSpPr>
        <p:spPr>
          <a:xfrm>
            <a:off x="9743055" y="1844424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293" y="1556591"/>
            <a:ext cx="5616624" cy="457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9680" y="1703160"/>
            <a:ext cx="5907960" cy="38473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The freight transport problem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Predictive</a:t>
            </a:r>
            <a:r>
              <a:rPr lang="en-IN" sz="1200" dirty="0" smtClean="0"/>
              <a:t> </a:t>
            </a: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</a:t>
            </a:r>
            <a:endParaRPr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0730" y="1609298"/>
            <a:ext cx="5387518" cy="4195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616" y="2790713"/>
            <a:ext cx="30480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3832" y="5805264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Longitudinal position (data points)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7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Vehicle Model in ProdCALC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Battery Energy Management - Predictive</a:t>
            </a:r>
            <a:endParaRPr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672" y="1484784"/>
            <a:ext cx="5328592" cy="4242829"/>
          </a:xfrm>
          <a:prstGeom prst="rect">
            <a:avLst/>
          </a:prstGeom>
        </p:spPr>
      </p:pic>
      <p:pic>
        <p:nvPicPr>
          <p:cNvPr id="7" name="Picture 6" descr="batteryRoadSign.jpg"/>
          <p:cNvPicPr>
            <a:picLocks noChangeAspect="1"/>
          </p:cNvPicPr>
          <p:nvPr/>
        </p:nvPicPr>
        <p:blipFill>
          <a:blip r:embed="rId3" cstate="print"/>
          <a:srcRect l="6882" t="22124" r="7764" b="19957"/>
          <a:stretch>
            <a:fillRect/>
          </a:stretch>
        </p:blipFill>
        <p:spPr>
          <a:xfrm>
            <a:off x="9264352" y="2996952"/>
            <a:ext cx="1440160" cy="9772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80375" y="3645024"/>
            <a:ext cx="122413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36985" y="258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ProdCALC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4681457" y="2918084"/>
            <a:ext cx="3790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Mission Productivity  </a:t>
            </a:r>
            <a:r>
              <a:rPr lang="en-GB" sz="2800" b="1" dirty="0" smtClean="0">
                <a:latin typeface="Calibri" panose="020F0502020204030204" pitchFamily="34" charset="0"/>
              </a:rPr>
              <a:t>=</a:t>
            </a:r>
            <a:endParaRPr lang="en-GB" sz="2800" b="1" dirty="0">
              <a:latin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68380" y="2140802"/>
            <a:ext cx="2946073" cy="2368318"/>
            <a:chOff x="5251627" y="1214786"/>
            <a:chExt cx="3703961" cy="3009353"/>
          </a:xfrm>
        </p:grpSpPr>
        <p:sp>
          <p:nvSpPr>
            <p:cNvPr id="18" name="Chord 17"/>
            <p:cNvSpPr/>
            <p:nvPr/>
          </p:nvSpPr>
          <p:spPr>
            <a:xfrm rot="18488865">
              <a:off x="6296670" y="1815063"/>
              <a:ext cx="1729377" cy="1866848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CC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251627" y="2512060"/>
              <a:ext cx="37039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ord 19"/>
            <p:cNvSpPr/>
            <p:nvPr/>
          </p:nvSpPr>
          <p:spPr>
            <a:xfrm rot="7689693">
              <a:off x="6081891" y="1157865"/>
              <a:ext cx="2131013" cy="2244856"/>
            </a:xfrm>
            <a:prstGeom prst="chord">
              <a:avLst>
                <a:gd name="adj1" fmla="val 2700000"/>
                <a:gd name="adj2" fmla="val 14323083"/>
              </a:avLst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0453" y="1532483"/>
              <a:ext cx="1490533" cy="712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</a:rPr>
                <a:t>Lifetime Revenues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519" y="2710661"/>
              <a:ext cx="5048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3344" y="3470844"/>
              <a:ext cx="41910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773" y="3785989"/>
              <a:ext cx="4476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912524" y="3408469"/>
              <a:ext cx="4191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973" y="2682785"/>
              <a:ext cx="45720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373060" y="2710661"/>
              <a:ext cx="1576293" cy="743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Total cost of Operation</a:t>
              </a:r>
              <a:endParaRPr lang="en-US" sz="16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384720" y="1451358"/>
            <a:ext cx="4946216" cy="3541531"/>
            <a:chOff x="55082" y="2945134"/>
            <a:chExt cx="5369027" cy="3729794"/>
          </a:xfrm>
        </p:grpSpPr>
        <p:grpSp>
          <p:nvGrpSpPr>
            <p:cNvPr id="29" name="Group 28"/>
            <p:cNvGrpSpPr/>
            <p:nvPr/>
          </p:nvGrpSpPr>
          <p:grpSpPr>
            <a:xfrm>
              <a:off x="55082" y="2945134"/>
              <a:ext cx="5369027" cy="3729794"/>
              <a:chOff x="55082" y="2945134"/>
              <a:chExt cx="5369027" cy="3729794"/>
            </a:xfrm>
          </p:grpSpPr>
          <p:sp>
            <p:nvSpPr>
              <p:cNvPr id="55" name="Chord 54"/>
              <p:cNvSpPr/>
              <p:nvPr/>
            </p:nvSpPr>
            <p:spPr>
              <a:xfrm rot="10800000">
                <a:off x="55082" y="2945134"/>
                <a:ext cx="4061462" cy="3729794"/>
              </a:xfrm>
              <a:prstGeom prst="chord">
                <a:avLst>
                  <a:gd name="adj1" fmla="val 5428300"/>
                  <a:gd name="adj2" fmla="val 1620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4005915" y="4439719"/>
                <a:ext cx="1418194" cy="740623"/>
              </a:xfrm>
              <a:prstGeom prst="rightArrow">
                <a:avLst>
                  <a:gd name="adj1" fmla="val 98462"/>
                  <a:gd name="adj2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611559" y="3429000"/>
              <a:ext cx="2948509" cy="275584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32956" y="4622258"/>
              <a:ext cx="110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latin typeface="Calibri" panose="020F0502020204030204" pitchFamily="34" charset="0"/>
                </a:rPr>
                <a:t>Mission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33127" y="4579198"/>
              <a:ext cx="1721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prodCALC</a:t>
              </a:r>
              <a:endParaRPr lang="en-US" sz="24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74131" y="3924823"/>
              <a:ext cx="2021789" cy="1764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59054" y="3609018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1603" y="3776584"/>
              <a:ext cx="812515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Vehicle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2723279" y="4485470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09052" y="4649232"/>
              <a:ext cx="725089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Route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720329" y="5373216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8694" y="5549328"/>
              <a:ext cx="897609" cy="32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Payload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53420" y="4488577"/>
              <a:ext cx="653515" cy="64290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48" y="4656143"/>
              <a:ext cx="730966" cy="324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dirty="0" smtClean="0">
                  <a:solidFill>
                    <a:sysClr val="windowText" lastClr="000000"/>
                  </a:solidFill>
                  <a:latin typeface="Calibri" panose="020F0502020204030204" pitchFamily="34" charset="0"/>
                </a:rPr>
                <a:t>Driver</a:t>
              </a:r>
              <a:endPara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9536" y="1729109"/>
            <a:ext cx="5090024" cy="3613642"/>
            <a:chOff x="55082" y="2945134"/>
            <a:chExt cx="5369027" cy="3729794"/>
          </a:xfrm>
        </p:grpSpPr>
        <p:sp>
          <p:nvSpPr>
            <p:cNvPr id="20" name="Chord 19"/>
            <p:cNvSpPr/>
            <p:nvPr/>
          </p:nvSpPr>
          <p:spPr>
            <a:xfrm rot="10800000">
              <a:off x="55082" y="2945134"/>
              <a:ext cx="4061462" cy="3729794"/>
            </a:xfrm>
            <a:prstGeom prst="chord">
              <a:avLst>
                <a:gd name="adj1" fmla="val 5428300"/>
                <a:gd name="adj2" fmla="val 1620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4005915" y="4439719"/>
              <a:ext cx="1418194" cy="740623"/>
            </a:xfrm>
            <a:prstGeom prst="rightArrow">
              <a:avLst>
                <a:gd name="adj1" fmla="val 98462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574152" y="2322280"/>
            <a:ext cx="2541173" cy="242729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4348" y="2913297"/>
            <a:ext cx="1060780" cy="1245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6120" y="33512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Productivity</a:t>
            </a:r>
            <a:endParaRPr lang="en-IN" dirty="0"/>
          </a:p>
        </p:txBody>
      </p:sp>
      <p:sp>
        <p:nvSpPr>
          <p:cNvPr id="31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</a:t>
            </a:r>
          </a:p>
        </p:txBody>
      </p:sp>
    </p:spTree>
    <p:extLst>
      <p:ext uri="{BB962C8B-B14F-4D97-AF65-F5344CB8AC3E}">
        <p14:creationId xmlns:p14="http://schemas.microsoft.com/office/powerpoint/2010/main" val="38113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7367" y="5302360"/>
            <a:ext cx="887215" cy="82541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02360"/>
            <a:ext cx="887215" cy="825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55078" y="5187734"/>
            <a:ext cx="822841" cy="1002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Concept Design Tool</a:t>
            </a: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Evolutionary Algorithm Optimization Based</a:t>
            </a:r>
            <a:endParaRPr lang="en-IN" sz="3200" dirty="0" smtClean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929" y="2512039"/>
            <a:ext cx="934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Flow chart to the left and simplified vehicle combination showing what happens during GA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56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Optimization Tool - Evolutionary Algorithm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8907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4" y="1529491"/>
            <a:ext cx="456759" cy="5361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219183"/>
            <a:ext cx="456759" cy="5361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80093" y="2908875"/>
            <a:ext cx="456759" cy="5361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2552" y="3590215"/>
            <a:ext cx="456759" cy="5361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1064563" y="4274488"/>
            <a:ext cx="456759" cy="53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367" y="5377783"/>
            <a:ext cx="806145" cy="7499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484" y="1400418"/>
            <a:ext cx="1656184" cy="3553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2754431" y="141277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2" y="1529491"/>
            <a:ext cx="456759" cy="536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219183"/>
            <a:ext cx="456759" cy="5361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74901" y="2908875"/>
            <a:ext cx="456759" cy="5361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7360" y="3590215"/>
            <a:ext cx="456759" cy="5361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159371" y="4274488"/>
            <a:ext cx="456759" cy="53619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576365" y="1400418"/>
            <a:ext cx="1656184" cy="35531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34138" y="5239440"/>
            <a:ext cx="728801" cy="8883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28593" y="1429186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4" y="1545901"/>
            <a:ext cx="456759" cy="53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235593"/>
            <a:ext cx="456759" cy="53619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49063" y="2925285"/>
            <a:ext cx="456759" cy="5361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1522" y="3606625"/>
            <a:ext cx="456759" cy="53619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133533" y="4290898"/>
            <a:ext cx="456759" cy="53619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50527" y="1416828"/>
            <a:ext cx="1656184" cy="355310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83103" y="5111075"/>
            <a:ext cx="788678" cy="107118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773474" y="14251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5" y="1541849"/>
            <a:ext cx="456759" cy="53619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231541"/>
            <a:ext cx="456759" cy="5361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93944" y="2921233"/>
            <a:ext cx="456759" cy="53619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6403" y="3602573"/>
            <a:ext cx="456759" cy="53619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178414" y="4286846"/>
            <a:ext cx="456759" cy="5361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595408" y="1412776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5513" y="5086274"/>
            <a:ext cx="760057" cy="1077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5756" y="5025392"/>
            <a:ext cx="773153" cy="1138574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8861025" y="1453034"/>
            <a:ext cx="1224136" cy="35283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3956" y="1569749"/>
            <a:ext cx="456759" cy="5361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81495" y="2259441"/>
            <a:ext cx="456759" cy="53619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81495" y="2949133"/>
            <a:ext cx="456759" cy="5361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3954" y="3630473"/>
            <a:ext cx="456759" cy="5361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9265965" y="4314746"/>
            <a:ext cx="456759" cy="53619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40289" y="1425134"/>
            <a:ext cx="1656184" cy="355310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2474" y="-4728"/>
            <a:ext cx="1831563" cy="2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640" y="299695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different </a:t>
            </a:r>
            <a:r>
              <a:rPr lang="sv-SE" dirty="0" err="1" smtClean="0"/>
              <a:t>engines</a:t>
            </a:r>
            <a:r>
              <a:rPr lang="sv-SE" dirty="0" smtClean="0"/>
              <a:t> – D11, D13 and D16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</a:t>
            </a:r>
            <a:r>
              <a:rPr lang="sv-SE" dirty="0" err="1" smtClean="0"/>
              <a:t>buffer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– 5 kWh, 50 kWh and 91 kWh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3 </a:t>
            </a:r>
            <a:r>
              <a:rPr lang="sv-SE" dirty="0" err="1" smtClean="0"/>
              <a:t>electric</a:t>
            </a:r>
            <a:r>
              <a:rPr lang="sv-SE" dirty="0" smtClean="0"/>
              <a:t> motor </a:t>
            </a:r>
            <a:r>
              <a:rPr lang="sv-SE" dirty="0" err="1" smtClean="0"/>
              <a:t>sizes</a:t>
            </a:r>
            <a:r>
              <a:rPr lang="sv-SE" dirty="0" smtClean="0"/>
              <a:t> – 125kW, 230 Nm;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400 Nm and </a:t>
            </a:r>
          </a:p>
          <a:p>
            <a:pPr lvl="2">
              <a:lnSpc>
                <a:spcPct val="150000"/>
              </a:lnSpc>
            </a:pPr>
            <a:r>
              <a:rPr lang="sv-SE" dirty="0"/>
              <a:t>	</a:t>
            </a:r>
            <a:r>
              <a:rPr lang="sv-SE" dirty="0" smtClean="0"/>
              <a:t>	175kW, 800 Nm</a:t>
            </a:r>
            <a:endParaRPr lang="sv-S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Electric </a:t>
            </a:r>
            <a:r>
              <a:rPr lang="sv-SE" dirty="0" err="1" smtClean="0"/>
              <a:t>propulsion</a:t>
            </a:r>
            <a:r>
              <a:rPr lang="sv-SE" dirty="0" smtClean="0"/>
              <a:t> on </a:t>
            </a:r>
            <a:r>
              <a:rPr lang="sv-SE" dirty="0" err="1" smtClean="0"/>
              <a:t>any</a:t>
            </a:r>
            <a:r>
              <a:rPr lang="sv-SE" dirty="0" smtClean="0"/>
              <a:t> / all trailer </a:t>
            </a:r>
            <a:r>
              <a:rPr lang="sv-SE" dirty="0" err="1" smtClean="0"/>
              <a:t>axles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ProdOPT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 Light"/>
              </a:rPr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20720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8736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The freight transport problem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7813440" y="1819080"/>
            <a:ext cx="888120" cy="1970280"/>
          </a:xfrm>
          <a:prstGeom prst="upArrow">
            <a:avLst>
              <a:gd name="adj1" fmla="val 41304"/>
              <a:gd name="adj2" fmla="val 74638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9" name="CustomShape 3"/>
          <p:cNvSpPr/>
          <p:nvPr/>
        </p:nvSpPr>
        <p:spPr>
          <a:xfrm>
            <a:off x="9812520" y="1832400"/>
            <a:ext cx="888120" cy="1970280"/>
          </a:xfrm>
          <a:prstGeom prst="upArrow">
            <a:avLst>
              <a:gd name="adj1" fmla="val 41304"/>
              <a:gd name="adj2" fmla="val 74638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00" name="CustomShape 4"/>
          <p:cNvSpPr/>
          <p:nvPr/>
        </p:nvSpPr>
        <p:spPr>
          <a:xfrm>
            <a:off x="8006400" y="1169640"/>
            <a:ext cx="8665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30%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9919800" y="1169640"/>
            <a:ext cx="83232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Calibri"/>
              </a:rPr>
              <a:t>27%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992544" y="352664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2010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992544" y="17592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2020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15438" y="4517509"/>
            <a:ext cx="148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Transported </a:t>
            </a:r>
          </a:p>
          <a:p>
            <a:r>
              <a:rPr lang="sv-SE" dirty="0" smtClean="0"/>
              <a:t>Tonnes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9619226" y="451750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Vehicle</a:t>
            </a:r>
          </a:p>
          <a:p>
            <a:r>
              <a:rPr lang="sv-SE" dirty="0" smtClean="0"/>
              <a:t>Kilometres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778000" y="3099832"/>
            <a:ext cx="32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2013 Road Transports 72,7%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2600" y="363422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Already quite optimal vehicle combination A-double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Lifetime 3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Number of runs 2 per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Basic price settings 2015 2020 2025 2030 and Trendes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Transport Mission </a:t>
            </a: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Göteborg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- Malmö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90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23630"/>
            <a:ext cx="7920880" cy="131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72600" y="3634222"/>
            <a:ext cx="69847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Lifetime 3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Number of runs 2 per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dirty="0" smtClean="0"/>
              <a:t>Basic price settings 2015 2020 2025 2030 and Trendes</a:t>
            </a:r>
            <a:endParaRPr lang="en-GB" dirty="0"/>
          </a:p>
        </p:txBody>
      </p:sp>
      <p:sp>
        <p:nvSpPr>
          <p:cNvPr id="6" name="CustomShape 1"/>
          <p:cNvSpPr/>
          <p:nvPr/>
        </p:nvSpPr>
        <p:spPr>
          <a:xfrm>
            <a:off x="407368" y="2636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Results  </a:t>
            </a:r>
            <a:r>
              <a:rPr lang="en-IN" sz="4400" dirty="0" err="1" smtClean="0">
                <a:solidFill>
                  <a:srgbClr val="000000"/>
                </a:solidFill>
                <a:latin typeface="Calibri Light"/>
              </a:rPr>
              <a:t>Göteborg</a:t>
            </a:r>
            <a:r>
              <a:rPr lang="en-IN" sz="4400" dirty="0" smtClean="0">
                <a:solidFill>
                  <a:srgbClr val="000000"/>
                </a:solidFill>
                <a:latin typeface="Calibri Light"/>
              </a:rPr>
              <a:t> – Malmö (2015)</a:t>
            </a:r>
            <a:endParaRPr lang="en-IN" sz="4400" dirty="0" smtClean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46">
            <a:off x="3922510" y="524286"/>
            <a:ext cx="580002" cy="116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57" y="1029518"/>
            <a:ext cx="609935" cy="198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46">
            <a:off x="1291720" y="1426106"/>
            <a:ext cx="580002" cy="116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67" y="1931338"/>
            <a:ext cx="609935" cy="198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8591">
            <a:off x="3913503" y="2971523"/>
            <a:ext cx="618028" cy="94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0199">
            <a:off x="4370685" y="3188993"/>
            <a:ext cx="609935" cy="198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43931" y="4683246"/>
            <a:ext cx="2709460" cy="1052596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none" rtlCol="0">
            <a:spAutoFit/>
          </a:bodyPr>
          <a:lstStyle/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Two vehicle combinations each 40 t</a:t>
            </a:r>
          </a:p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-Large space needed on the road/traffic</a:t>
            </a:r>
          </a:p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-Two drivers needed</a:t>
            </a:r>
          </a:p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-Two engines needed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226" y="4648757"/>
            <a:ext cx="3008452" cy="1052596"/>
          </a:xfrm>
          <a:prstGeom prst="rect">
            <a:avLst/>
          </a:prstGeom>
          <a:solidFill>
            <a:srgbClr val="FFFFFF">
              <a:lumMod val="75000"/>
            </a:srgbClr>
          </a:solidFill>
        </p:spPr>
        <p:txBody>
          <a:bodyPr wrap="none" rtlCol="0">
            <a:spAutoFit/>
          </a:bodyPr>
          <a:lstStyle/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One vehicle combination 80 t</a:t>
            </a:r>
          </a:p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-Less space needed on the road/traffic</a:t>
            </a:r>
          </a:p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-One driver needed</a:t>
            </a:r>
          </a:p>
          <a:p>
            <a:pPr algn="ctr">
              <a:spcBef>
                <a:spcPct val="40000"/>
              </a:spcBef>
              <a:buClr>
                <a:srgbClr val="616161"/>
              </a:buClr>
              <a:buFont typeface="Symbol" pitchFamily="18" charset="2"/>
              <a:buNone/>
              <a:defRPr/>
            </a:pP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-One engine needed (CO</a:t>
            </a:r>
            <a:r>
              <a:rPr lang="sv-SE" sz="1200" b="1" kern="0" baseline="-25000" dirty="0" smtClean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 and NO</a:t>
            </a:r>
            <a:r>
              <a:rPr lang="sv-SE" sz="1200" b="1" kern="0" baseline="-25000" dirty="0" smtClean="0">
                <a:solidFill>
                  <a:srgbClr val="000000"/>
                </a:solidFill>
                <a:latin typeface="Calibri" pitchFamily="34" charset="0"/>
              </a:rPr>
              <a:t>x</a:t>
            </a:r>
            <a:r>
              <a:rPr lang="sv-SE" sz="1200" b="1" kern="0" dirty="0" smtClean="0">
                <a:solidFill>
                  <a:srgbClr val="000000"/>
                </a:solidFill>
                <a:latin typeface="Calibri" pitchFamily="34" charset="0"/>
              </a:rPr>
              <a:t>reduction)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46">
            <a:off x="2481335" y="1426107"/>
            <a:ext cx="580002" cy="116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82" y="1931339"/>
            <a:ext cx="609935" cy="198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828403" y="2570481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dirty="0" smtClean="0"/>
              <a:t>+</a:t>
            </a:r>
            <a:endParaRPr lang="sv-SE" sz="4000" dirty="0"/>
          </a:p>
        </p:txBody>
      </p:sp>
    </p:spTree>
    <p:extLst>
      <p:ext uri="{BB962C8B-B14F-4D97-AF65-F5344CB8AC3E}">
        <p14:creationId xmlns:p14="http://schemas.microsoft.com/office/powerpoint/2010/main" val="29466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/>
          <p:cNvSpPr/>
          <p:nvPr/>
        </p:nvSpPr>
        <p:spPr>
          <a:xfrm>
            <a:off x="18144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>
                <a:solidFill>
                  <a:srgbClr val="000000"/>
                </a:solidFill>
                <a:latin typeface="Calibri Light"/>
              </a:rPr>
              <a:t>Freight transport today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296280" y="513468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06" name="CustomShape 4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5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2014</a:t>
            </a:r>
            <a:endParaRPr dirty="0"/>
          </a:p>
        </p:txBody>
      </p:sp>
      <p:sp>
        <p:nvSpPr>
          <p:cNvPr id="1358" name="Line 477"/>
          <p:cNvSpPr>
            <a:spLocks noChangeAspect="1" noChangeShapeType="1"/>
          </p:cNvSpPr>
          <p:nvPr/>
        </p:nvSpPr>
        <p:spPr bwMode="auto">
          <a:xfrm>
            <a:off x="1519141" y="4237270"/>
            <a:ext cx="13744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9" name="Line 478"/>
          <p:cNvSpPr>
            <a:spLocks noChangeAspect="1" noChangeShapeType="1"/>
          </p:cNvSpPr>
          <p:nvPr/>
        </p:nvSpPr>
        <p:spPr bwMode="auto">
          <a:xfrm flipH="1">
            <a:off x="1656588" y="4236404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0" name="Line 479"/>
          <p:cNvSpPr>
            <a:spLocks noChangeAspect="1" noChangeShapeType="1"/>
          </p:cNvSpPr>
          <p:nvPr/>
        </p:nvSpPr>
        <p:spPr bwMode="auto">
          <a:xfrm flipV="1">
            <a:off x="1668463" y="4108927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1" name="Line 480"/>
          <p:cNvSpPr>
            <a:spLocks noChangeAspect="1" noChangeShapeType="1"/>
          </p:cNvSpPr>
          <p:nvPr/>
        </p:nvSpPr>
        <p:spPr bwMode="auto">
          <a:xfrm flipV="1">
            <a:off x="1666947" y="4079493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2" name="Line 481"/>
          <p:cNvSpPr>
            <a:spLocks noChangeAspect="1" noChangeShapeType="1"/>
          </p:cNvSpPr>
          <p:nvPr/>
        </p:nvSpPr>
        <p:spPr bwMode="auto">
          <a:xfrm flipV="1">
            <a:off x="1665431" y="4040319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3" name="Line 482"/>
          <p:cNvSpPr>
            <a:spLocks noChangeAspect="1" noChangeShapeType="1"/>
          </p:cNvSpPr>
          <p:nvPr/>
        </p:nvSpPr>
        <p:spPr bwMode="auto">
          <a:xfrm flipH="1" flipV="1">
            <a:off x="1656335" y="3985995"/>
            <a:ext cx="833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4" name="Line 483"/>
          <p:cNvSpPr>
            <a:spLocks noChangeAspect="1" noChangeShapeType="1"/>
          </p:cNvSpPr>
          <p:nvPr/>
        </p:nvSpPr>
        <p:spPr bwMode="auto">
          <a:xfrm flipH="1">
            <a:off x="1633343" y="3985562"/>
            <a:ext cx="2299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5" name="Line 484"/>
          <p:cNvSpPr>
            <a:spLocks noChangeAspect="1" noChangeShapeType="1"/>
          </p:cNvSpPr>
          <p:nvPr/>
        </p:nvSpPr>
        <p:spPr bwMode="auto">
          <a:xfrm flipV="1">
            <a:off x="1587612" y="3991189"/>
            <a:ext cx="23497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6" name="Line 485"/>
          <p:cNvSpPr>
            <a:spLocks noChangeAspect="1" noChangeShapeType="1"/>
          </p:cNvSpPr>
          <p:nvPr/>
        </p:nvSpPr>
        <p:spPr bwMode="auto">
          <a:xfrm flipH="1">
            <a:off x="1622226" y="3982316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7" name="Line 486"/>
          <p:cNvSpPr>
            <a:spLocks noChangeAspect="1" noChangeShapeType="1"/>
          </p:cNvSpPr>
          <p:nvPr/>
        </p:nvSpPr>
        <p:spPr bwMode="auto">
          <a:xfrm flipV="1">
            <a:off x="1622226" y="3985562"/>
            <a:ext cx="11370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8" name="Line 487"/>
          <p:cNvSpPr>
            <a:spLocks noChangeAspect="1" noChangeShapeType="1"/>
          </p:cNvSpPr>
          <p:nvPr/>
        </p:nvSpPr>
        <p:spPr bwMode="auto">
          <a:xfrm flipH="1">
            <a:off x="1542385" y="4001362"/>
            <a:ext cx="45984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9" name="Line 488"/>
          <p:cNvSpPr>
            <a:spLocks noChangeAspect="1" noChangeShapeType="1"/>
          </p:cNvSpPr>
          <p:nvPr/>
        </p:nvSpPr>
        <p:spPr bwMode="auto">
          <a:xfrm flipH="1">
            <a:off x="1496654" y="4010884"/>
            <a:ext cx="45732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0" name="Line 489"/>
          <p:cNvSpPr>
            <a:spLocks noChangeAspect="1" noChangeShapeType="1"/>
          </p:cNvSpPr>
          <p:nvPr/>
        </p:nvSpPr>
        <p:spPr bwMode="auto">
          <a:xfrm>
            <a:off x="1496654" y="4011750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1" name="Line 490"/>
          <p:cNvSpPr>
            <a:spLocks noChangeAspect="1" noChangeShapeType="1"/>
          </p:cNvSpPr>
          <p:nvPr/>
        </p:nvSpPr>
        <p:spPr bwMode="auto">
          <a:xfrm>
            <a:off x="1489074" y="4011750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2" name="Line 491"/>
          <p:cNvSpPr>
            <a:spLocks noChangeAspect="1" noChangeShapeType="1"/>
          </p:cNvSpPr>
          <p:nvPr/>
        </p:nvSpPr>
        <p:spPr bwMode="auto">
          <a:xfrm flipH="1">
            <a:off x="1490085" y="4011750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3" name="Line 492"/>
          <p:cNvSpPr>
            <a:spLocks noChangeAspect="1" noChangeShapeType="1"/>
          </p:cNvSpPr>
          <p:nvPr/>
        </p:nvSpPr>
        <p:spPr bwMode="auto">
          <a:xfrm flipH="1">
            <a:off x="1477199" y="4016512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4" name="Line 493"/>
          <p:cNvSpPr>
            <a:spLocks noChangeAspect="1" noChangeShapeType="1"/>
          </p:cNvSpPr>
          <p:nvPr/>
        </p:nvSpPr>
        <p:spPr bwMode="auto">
          <a:xfrm flipH="1">
            <a:off x="1450670" y="4026684"/>
            <a:ext cx="26024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5" name="Line 494"/>
          <p:cNvSpPr>
            <a:spLocks noChangeAspect="1" noChangeShapeType="1"/>
          </p:cNvSpPr>
          <p:nvPr/>
        </p:nvSpPr>
        <p:spPr bwMode="auto">
          <a:xfrm>
            <a:off x="1616415" y="3981450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6" name="Line 495"/>
          <p:cNvSpPr>
            <a:spLocks noChangeAspect="1" noChangeShapeType="1"/>
          </p:cNvSpPr>
          <p:nvPr/>
        </p:nvSpPr>
        <p:spPr bwMode="auto">
          <a:xfrm flipH="1">
            <a:off x="1610604" y="3981450"/>
            <a:ext cx="5811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7" name="Line 496"/>
          <p:cNvSpPr>
            <a:spLocks noChangeAspect="1" noChangeShapeType="1"/>
          </p:cNvSpPr>
          <p:nvPr/>
        </p:nvSpPr>
        <p:spPr bwMode="auto">
          <a:xfrm flipH="1">
            <a:off x="1416308" y="4089448"/>
            <a:ext cx="22992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8" name="Line 497"/>
          <p:cNvSpPr>
            <a:spLocks noChangeAspect="1" noChangeShapeType="1"/>
          </p:cNvSpPr>
          <p:nvPr/>
        </p:nvSpPr>
        <p:spPr bwMode="auto">
          <a:xfrm flipH="1">
            <a:off x="1427930" y="4060014"/>
            <a:ext cx="11370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9" name="Line 498"/>
          <p:cNvSpPr>
            <a:spLocks noChangeAspect="1" noChangeShapeType="1"/>
          </p:cNvSpPr>
          <p:nvPr/>
        </p:nvSpPr>
        <p:spPr bwMode="auto">
          <a:xfrm>
            <a:off x="1439300" y="4060014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0" name="Line 499"/>
          <p:cNvSpPr>
            <a:spLocks noChangeAspect="1" noChangeShapeType="1"/>
          </p:cNvSpPr>
          <p:nvPr/>
        </p:nvSpPr>
        <p:spPr bwMode="auto">
          <a:xfrm flipH="1">
            <a:off x="1427930" y="4089448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1" name="Line 500"/>
          <p:cNvSpPr>
            <a:spLocks noChangeAspect="1" noChangeShapeType="1"/>
          </p:cNvSpPr>
          <p:nvPr/>
        </p:nvSpPr>
        <p:spPr bwMode="auto">
          <a:xfrm flipV="1">
            <a:off x="1427930" y="4079493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2" name="Line 501"/>
          <p:cNvSpPr>
            <a:spLocks noChangeAspect="1" noChangeShapeType="1"/>
          </p:cNvSpPr>
          <p:nvPr/>
        </p:nvSpPr>
        <p:spPr bwMode="auto">
          <a:xfrm flipH="1">
            <a:off x="1404938" y="4138361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3" name="Line 502"/>
          <p:cNvSpPr>
            <a:spLocks noChangeAspect="1" noChangeShapeType="1"/>
          </p:cNvSpPr>
          <p:nvPr/>
        </p:nvSpPr>
        <p:spPr bwMode="auto">
          <a:xfrm>
            <a:off x="1404938" y="4148317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4" name="Line 503"/>
          <p:cNvSpPr>
            <a:spLocks noChangeAspect="1" noChangeShapeType="1"/>
          </p:cNvSpPr>
          <p:nvPr/>
        </p:nvSpPr>
        <p:spPr bwMode="auto">
          <a:xfrm flipH="1" flipV="1">
            <a:off x="1404938" y="4158056"/>
            <a:ext cx="1011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5" name="Line 504"/>
          <p:cNvSpPr>
            <a:spLocks noChangeAspect="1" noChangeShapeType="1"/>
          </p:cNvSpPr>
          <p:nvPr/>
        </p:nvSpPr>
        <p:spPr bwMode="auto">
          <a:xfrm flipH="1">
            <a:off x="1404938" y="4159355"/>
            <a:ext cx="2021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6" name="Line 505"/>
          <p:cNvSpPr>
            <a:spLocks noChangeAspect="1" noChangeShapeType="1"/>
          </p:cNvSpPr>
          <p:nvPr/>
        </p:nvSpPr>
        <p:spPr bwMode="auto">
          <a:xfrm>
            <a:off x="1404938" y="4232725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7" name="Line 506"/>
          <p:cNvSpPr>
            <a:spLocks noChangeAspect="1" noChangeShapeType="1"/>
          </p:cNvSpPr>
          <p:nvPr/>
        </p:nvSpPr>
        <p:spPr bwMode="auto">
          <a:xfrm flipH="1">
            <a:off x="1404938" y="4238352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8" name="Line 507"/>
          <p:cNvSpPr>
            <a:spLocks noChangeAspect="1" noChangeShapeType="1"/>
          </p:cNvSpPr>
          <p:nvPr/>
        </p:nvSpPr>
        <p:spPr bwMode="auto">
          <a:xfrm flipV="1">
            <a:off x="1411002" y="4232941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9" name="Line 508"/>
          <p:cNvSpPr>
            <a:spLocks noChangeAspect="1" noChangeShapeType="1"/>
          </p:cNvSpPr>
          <p:nvPr/>
        </p:nvSpPr>
        <p:spPr bwMode="auto">
          <a:xfrm>
            <a:off x="1404938" y="4238352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0" name="Line 509"/>
          <p:cNvSpPr>
            <a:spLocks noChangeAspect="1" noChangeShapeType="1"/>
          </p:cNvSpPr>
          <p:nvPr/>
        </p:nvSpPr>
        <p:spPr bwMode="auto">
          <a:xfrm>
            <a:off x="1405949" y="4246360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1" name="Line 510"/>
          <p:cNvSpPr>
            <a:spLocks noChangeAspect="1" noChangeShapeType="1"/>
          </p:cNvSpPr>
          <p:nvPr/>
        </p:nvSpPr>
        <p:spPr bwMode="auto">
          <a:xfrm flipV="1">
            <a:off x="1406959" y="4266055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2" name="Freeform 511"/>
          <p:cNvSpPr>
            <a:spLocks noChangeAspect="1"/>
          </p:cNvSpPr>
          <p:nvPr/>
        </p:nvSpPr>
        <p:spPr bwMode="auto">
          <a:xfrm rot="834305">
            <a:off x="1405191" y="4296788"/>
            <a:ext cx="13644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3" name="Line 512"/>
          <p:cNvSpPr>
            <a:spLocks noChangeAspect="1" noChangeShapeType="1"/>
          </p:cNvSpPr>
          <p:nvPr/>
        </p:nvSpPr>
        <p:spPr bwMode="auto">
          <a:xfrm>
            <a:off x="1417824" y="4307176"/>
            <a:ext cx="116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4" name="Line 513"/>
          <p:cNvSpPr>
            <a:spLocks noChangeAspect="1" noChangeShapeType="1"/>
          </p:cNvSpPr>
          <p:nvPr/>
        </p:nvSpPr>
        <p:spPr bwMode="auto">
          <a:xfrm>
            <a:off x="1428941" y="4308042"/>
            <a:ext cx="515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5" name="Line 514"/>
          <p:cNvSpPr>
            <a:spLocks noChangeAspect="1" noChangeShapeType="1"/>
          </p:cNvSpPr>
          <p:nvPr/>
        </p:nvSpPr>
        <p:spPr bwMode="auto">
          <a:xfrm>
            <a:off x="1481241" y="4268219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6" name="Freeform 515"/>
          <p:cNvSpPr>
            <a:spLocks noChangeAspect="1"/>
          </p:cNvSpPr>
          <p:nvPr/>
        </p:nvSpPr>
        <p:spPr bwMode="auto">
          <a:xfrm>
            <a:off x="1481494" y="4237053"/>
            <a:ext cx="3815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7" name="Line 516"/>
          <p:cNvSpPr>
            <a:spLocks noChangeAspect="1" noChangeShapeType="1"/>
          </p:cNvSpPr>
          <p:nvPr/>
        </p:nvSpPr>
        <p:spPr bwMode="auto">
          <a:xfrm>
            <a:off x="1459260" y="4069753"/>
            <a:ext cx="16043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8" name="Line 517"/>
          <p:cNvSpPr>
            <a:spLocks noChangeAspect="1" noChangeShapeType="1"/>
          </p:cNvSpPr>
          <p:nvPr/>
        </p:nvSpPr>
        <p:spPr bwMode="auto">
          <a:xfrm flipH="1" flipV="1">
            <a:off x="1619700" y="4069753"/>
            <a:ext cx="11370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9" name="Line 518"/>
          <p:cNvSpPr>
            <a:spLocks noChangeAspect="1" noChangeShapeType="1"/>
          </p:cNvSpPr>
          <p:nvPr/>
        </p:nvSpPr>
        <p:spPr bwMode="auto">
          <a:xfrm>
            <a:off x="1459765" y="4079493"/>
            <a:ext cx="687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0" name="Line 519"/>
          <p:cNvSpPr>
            <a:spLocks noChangeAspect="1" noChangeShapeType="1"/>
          </p:cNvSpPr>
          <p:nvPr/>
        </p:nvSpPr>
        <p:spPr bwMode="auto">
          <a:xfrm flipV="1">
            <a:off x="1447638" y="4137929"/>
            <a:ext cx="68471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1" name="Line 520"/>
          <p:cNvSpPr>
            <a:spLocks noChangeAspect="1" noChangeShapeType="1"/>
          </p:cNvSpPr>
          <p:nvPr/>
        </p:nvSpPr>
        <p:spPr bwMode="auto">
          <a:xfrm flipV="1">
            <a:off x="1447132" y="4079493"/>
            <a:ext cx="1162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2" name="Freeform 521"/>
          <p:cNvSpPr>
            <a:spLocks noChangeAspect="1"/>
          </p:cNvSpPr>
          <p:nvPr/>
        </p:nvSpPr>
        <p:spPr bwMode="auto">
          <a:xfrm rot="16909098">
            <a:off x="1517592" y="4126778"/>
            <a:ext cx="11687" cy="1364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3" name="Line 522"/>
          <p:cNvSpPr>
            <a:spLocks noChangeAspect="1" noChangeShapeType="1"/>
          </p:cNvSpPr>
          <p:nvPr/>
        </p:nvSpPr>
        <p:spPr bwMode="auto">
          <a:xfrm flipV="1">
            <a:off x="1529500" y="4079493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4" name="Line 130"/>
          <p:cNvSpPr>
            <a:spLocks noChangeAspect="1" noChangeShapeType="1"/>
          </p:cNvSpPr>
          <p:nvPr/>
        </p:nvSpPr>
        <p:spPr bwMode="auto">
          <a:xfrm>
            <a:off x="2452688" y="3198813"/>
            <a:ext cx="0" cy="26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5" name="Line 129"/>
          <p:cNvSpPr>
            <a:spLocks noChangeAspect="1" noChangeShapeType="1"/>
          </p:cNvSpPr>
          <p:nvPr/>
        </p:nvSpPr>
        <p:spPr bwMode="auto">
          <a:xfrm>
            <a:off x="2424113" y="3225800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6" name="Rectangle 128"/>
          <p:cNvSpPr>
            <a:spLocks noChangeAspect="1" noChangeArrowheads="1"/>
          </p:cNvSpPr>
          <p:nvPr/>
        </p:nvSpPr>
        <p:spPr bwMode="auto">
          <a:xfrm>
            <a:off x="1544638" y="3233738"/>
            <a:ext cx="76041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07" name="Group 81"/>
          <p:cNvGrpSpPr>
            <a:grpSpLocks noChangeAspect="1"/>
          </p:cNvGrpSpPr>
          <p:nvPr/>
        </p:nvGrpSpPr>
        <p:grpSpPr bwMode="auto">
          <a:xfrm>
            <a:off x="1406525" y="2947988"/>
            <a:ext cx="261938" cy="327025"/>
            <a:chOff x="748" y="1117"/>
            <a:chExt cx="1043" cy="1511"/>
          </a:xfrm>
          <a:solidFill>
            <a:srgbClr val="B1BCC8"/>
          </a:solidFill>
        </p:grpSpPr>
        <p:sp>
          <p:nvSpPr>
            <p:cNvPr id="1408" name="Line 127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9" name="Line 126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0" name="Line 125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1" name="Line 124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2" name="Line 123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3" name="Line 122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4" name="Line 121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5" name="Line 120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6" name="Line 119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7" name="Line 118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8" name="Line 117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9" name="Line 116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0" name="Line 115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1" name="Line 114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2" name="Line 113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3" name="Line 112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4" name="Line 111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5" name="Line 110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6" name="Line 109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Line 108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8" name="Line 107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9" name="Line 106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0" name="Line 105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1" name="Line 104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2" name="Line 103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3" name="Line 102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4" name="Line 101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5" name="Line 100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6" name="Line 99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7" name="Line 98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8" name="Line 97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9" name="Line 96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0" name="Line 95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1" name="Line 94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2" name="Freeform 93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3" name="Line 92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4" name="Line 91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Line 90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Freeform 89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Line 88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8" name="Line 87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9" name="Line 86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0" name="Line 85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Line 84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2" name="Freeform 83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3" name="Line 82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54" name="Rectangle 79"/>
          <p:cNvSpPr>
            <a:spLocks noChangeAspect="1" noChangeArrowheads="1"/>
          </p:cNvSpPr>
          <p:nvPr/>
        </p:nvSpPr>
        <p:spPr bwMode="auto">
          <a:xfrm>
            <a:off x="1697038" y="2943225"/>
            <a:ext cx="636588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5" name="Line 78"/>
          <p:cNvSpPr>
            <a:spLocks noChangeAspect="1" noChangeShapeType="1"/>
          </p:cNvSpPr>
          <p:nvPr/>
        </p:nvSpPr>
        <p:spPr bwMode="auto">
          <a:xfrm>
            <a:off x="2513013" y="3201988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6" name="Line 77"/>
          <p:cNvSpPr>
            <a:spLocks noChangeAspect="1" noChangeShapeType="1"/>
          </p:cNvSpPr>
          <p:nvPr/>
        </p:nvSpPr>
        <p:spPr bwMode="auto">
          <a:xfrm>
            <a:off x="2540000" y="3232150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7" name="Line 76"/>
          <p:cNvSpPr>
            <a:spLocks noChangeAspect="1" noChangeShapeType="1"/>
          </p:cNvSpPr>
          <p:nvPr/>
        </p:nvSpPr>
        <p:spPr bwMode="auto">
          <a:xfrm flipV="1">
            <a:off x="3005138" y="3201988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8" name="Oval 75"/>
          <p:cNvSpPr>
            <a:spLocks noChangeArrowheads="1"/>
          </p:cNvSpPr>
          <p:nvPr/>
        </p:nvSpPr>
        <p:spPr bwMode="auto">
          <a:xfrm>
            <a:off x="2873375" y="32194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9" name="Rectangle 73"/>
          <p:cNvSpPr>
            <a:spLocks noChangeAspect="1" noChangeArrowheads="1"/>
          </p:cNvSpPr>
          <p:nvPr/>
        </p:nvSpPr>
        <p:spPr bwMode="auto">
          <a:xfrm>
            <a:off x="2392363" y="2943225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0" name="Line 72"/>
          <p:cNvSpPr>
            <a:spLocks noChangeAspect="1" noChangeShapeType="1"/>
          </p:cNvSpPr>
          <p:nvPr/>
        </p:nvSpPr>
        <p:spPr bwMode="auto">
          <a:xfrm flipH="1">
            <a:off x="2305050" y="3268663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1" name="Line 71"/>
          <p:cNvSpPr>
            <a:spLocks noChangeAspect="1" noChangeShapeType="1"/>
          </p:cNvSpPr>
          <p:nvPr/>
        </p:nvSpPr>
        <p:spPr bwMode="auto">
          <a:xfrm>
            <a:off x="2312988" y="3255963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2" name="Oval 70"/>
          <p:cNvSpPr>
            <a:spLocks noChangeArrowheads="1"/>
          </p:cNvSpPr>
          <p:nvPr/>
        </p:nvSpPr>
        <p:spPr bwMode="auto">
          <a:xfrm>
            <a:off x="2395538" y="32194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3" name="Line 192"/>
          <p:cNvSpPr>
            <a:spLocks noChangeAspect="1" noChangeShapeType="1"/>
          </p:cNvSpPr>
          <p:nvPr/>
        </p:nvSpPr>
        <p:spPr bwMode="auto">
          <a:xfrm>
            <a:off x="2287588" y="3757613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4" name="Rectangle 191"/>
          <p:cNvSpPr>
            <a:spLocks noChangeAspect="1" noChangeArrowheads="1"/>
          </p:cNvSpPr>
          <p:nvPr/>
        </p:nvSpPr>
        <p:spPr bwMode="auto">
          <a:xfrm>
            <a:off x="1538288" y="3759200"/>
            <a:ext cx="744538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65" name="Group 144"/>
          <p:cNvGrpSpPr>
            <a:grpSpLocks noChangeAspect="1"/>
          </p:cNvGrpSpPr>
          <p:nvPr/>
        </p:nvGrpSpPr>
        <p:grpSpPr bwMode="auto">
          <a:xfrm>
            <a:off x="1403350" y="3479800"/>
            <a:ext cx="257175" cy="319088"/>
            <a:chOff x="748" y="1117"/>
            <a:chExt cx="1043" cy="1511"/>
          </a:xfrm>
          <a:solidFill>
            <a:srgbClr val="B1BCC8"/>
          </a:solidFill>
        </p:grpSpPr>
        <p:sp>
          <p:nvSpPr>
            <p:cNvPr id="1466" name="Line 19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7" name="Line 18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8" name="Line 18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9" name="Line 18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0" name="Line 18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1" name="Line 18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2" name="Line 18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3" name="Line 18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4" name="Line 18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5" name="Line 18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6" name="Line 18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7" name="Line 17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8" name="Line 17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9" name="Line 17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0" name="Line 17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1" name="Line 17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2" name="Line 17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3" name="Line 17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4" name="Line 17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5" name="Line 17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6" name="Line 17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7" name="Line 16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8" name="Line 16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9" name="Line 16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0" name="Line 16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1" name="Line 16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2" name="Line 16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3" name="Line 16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4" name="Line 16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5" name="Line 16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6" name="Line 16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7" name="Line 15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8" name="Line 15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9" name="Line 15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0" name="Freeform 15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1" name="Line 15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2" name="Line 15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3" name="Line 15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4" name="Freeform 15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5" name="Line 15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6" name="Line 15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7" name="Line 14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8" name="Line 14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9" name="Line 14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0" name="Freeform 14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1" name="Line 14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12" name="Rectangle 142"/>
          <p:cNvSpPr>
            <a:spLocks noChangeAspect="1" noChangeArrowheads="1"/>
          </p:cNvSpPr>
          <p:nvPr/>
        </p:nvSpPr>
        <p:spPr bwMode="auto">
          <a:xfrm>
            <a:off x="1687513" y="3475038"/>
            <a:ext cx="625475" cy="25241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3" name="Line 140"/>
          <p:cNvSpPr>
            <a:spLocks noChangeAspect="1" noChangeShapeType="1"/>
          </p:cNvSpPr>
          <p:nvPr/>
        </p:nvSpPr>
        <p:spPr bwMode="auto">
          <a:xfrm flipV="1">
            <a:off x="3055938" y="3725863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4" name="Rectangle 139"/>
          <p:cNvSpPr>
            <a:spLocks noChangeAspect="1" noChangeArrowheads="1"/>
          </p:cNvSpPr>
          <p:nvPr/>
        </p:nvSpPr>
        <p:spPr bwMode="auto">
          <a:xfrm>
            <a:off x="2455863" y="3473450"/>
            <a:ext cx="623888" cy="25241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5" name="Oval 138"/>
          <p:cNvSpPr>
            <a:spLocks noChangeArrowheads="1"/>
          </p:cNvSpPr>
          <p:nvPr/>
        </p:nvSpPr>
        <p:spPr bwMode="auto">
          <a:xfrm>
            <a:off x="2790825" y="3744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6" name="Line 137"/>
          <p:cNvSpPr>
            <a:spLocks noChangeAspect="1" noChangeShapeType="1"/>
          </p:cNvSpPr>
          <p:nvPr/>
        </p:nvSpPr>
        <p:spPr bwMode="auto">
          <a:xfrm flipV="1">
            <a:off x="2284413" y="3725863"/>
            <a:ext cx="169863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7" name="Oval 136"/>
          <p:cNvSpPr>
            <a:spLocks noChangeArrowheads="1"/>
          </p:cNvSpPr>
          <p:nvPr/>
        </p:nvSpPr>
        <p:spPr bwMode="auto">
          <a:xfrm>
            <a:off x="2652713" y="3744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8" name="Line 327"/>
          <p:cNvSpPr>
            <a:spLocks noChangeAspect="1" noChangeShapeType="1"/>
          </p:cNvSpPr>
          <p:nvPr/>
        </p:nvSpPr>
        <p:spPr bwMode="auto">
          <a:xfrm>
            <a:off x="2767013" y="2212975"/>
            <a:ext cx="749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9" name="Line 326"/>
          <p:cNvSpPr>
            <a:spLocks noChangeAspect="1" noChangeShapeType="1"/>
          </p:cNvSpPr>
          <p:nvPr/>
        </p:nvSpPr>
        <p:spPr bwMode="auto">
          <a:xfrm flipV="1">
            <a:off x="3516313" y="2184400"/>
            <a:ext cx="0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0" name="Rectangle 325"/>
          <p:cNvSpPr>
            <a:spLocks noChangeAspect="1" noChangeArrowheads="1"/>
          </p:cNvSpPr>
          <p:nvPr/>
        </p:nvSpPr>
        <p:spPr bwMode="auto">
          <a:xfrm>
            <a:off x="2930525" y="1933575"/>
            <a:ext cx="609600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1" name="Oval 324"/>
          <p:cNvSpPr>
            <a:spLocks noChangeArrowheads="1"/>
          </p:cNvSpPr>
          <p:nvPr/>
        </p:nvSpPr>
        <p:spPr bwMode="auto">
          <a:xfrm>
            <a:off x="3259138" y="22018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2" name="Line 323"/>
          <p:cNvSpPr>
            <a:spLocks noChangeAspect="1" noChangeShapeType="1"/>
          </p:cNvSpPr>
          <p:nvPr/>
        </p:nvSpPr>
        <p:spPr bwMode="auto">
          <a:xfrm flipV="1">
            <a:off x="2767013" y="2179638"/>
            <a:ext cx="165100" cy="30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3" name="Oval 322"/>
          <p:cNvSpPr>
            <a:spLocks noChangeArrowheads="1"/>
          </p:cNvSpPr>
          <p:nvPr/>
        </p:nvSpPr>
        <p:spPr bwMode="auto">
          <a:xfrm>
            <a:off x="3122613" y="22018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4" name="Rectangle 321"/>
          <p:cNvSpPr>
            <a:spLocks noChangeAspect="1" noChangeArrowheads="1"/>
          </p:cNvSpPr>
          <p:nvPr/>
        </p:nvSpPr>
        <p:spPr bwMode="auto">
          <a:xfrm>
            <a:off x="1538288" y="2212975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25" name="Group 274"/>
          <p:cNvGrpSpPr>
            <a:grpSpLocks noChangeAspect="1"/>
          </p:cNvGrpSpPr>
          <p:nvPr/>
        </p:nvGrpSpPr>
        <p:grpSpPr bwMode="auto">
          <a:xfrm>
            <a:off x="1406525" y="1939925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1526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7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8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9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0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1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2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3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4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5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6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7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8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9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0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1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2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3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4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5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6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7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8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9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0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1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2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3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4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5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6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7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8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9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0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1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2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3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4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5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6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7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8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9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0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1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72" name="Rectangle 272"/>
          <p:cNvSpPr>
            <a:spLocks noChangeAspect="1" noChangeArrowheads="1"/>
          </p:cNvSpPr>
          <p:nvPr/>
        </p:nvSpPr>
        <p:spPr bwMode="auto">
          <a:xfrm>
            <a:off x="1811338" y="1935163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3" name="Line 271"/>
          <p:cNvSpPr>
            <a:spLocks noChangeAspect="1" noChangeShapeType="1"/>
          </p:cNvSpPr>
          <p:nvPr/>
        </p:nvSpPr>
        <p:spPr bwMode="auto">
          <a:xfrm>
            <a:off x="2239963" y="2182813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4" name="Line 270"/>
          <p:cNvSpPr>
            <a:spLocks noChangeAspect="1" noChangeShapeType="1"/>
          </p:cNvSpPr>
          <p:nvPr/>
        </p:nvSpPr>
        <p:spPr bwMode="auto">
          <a:xfrm>
            <a:off x="2266950" y="2212975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5" name="Line 269"/>
          <p:cNvSpPr>
            <a:spLocks noChangeAspect="1" noChangeShapeType="1"/>
          </p:cNvSpPr>
          <p:nvPr/>
        </p:nvSpPr>
        <p:spPr bwMode="auto">
          <a:xfrm flipV="1">
            <a:off x="2763838" y="2176463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6" name="Oval 268"/>
          <p:cNvSpPr>
            <a:spLocks noChangeArrowheads="1"/>
          </p:cNvSpPr>
          <p:nvPr/>
        </p:nvSpPr>
        <p:spPr bwMode="auto">
          <a:xfrm>
            <a:off x="2498725" y="2200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7" name="Oval 267"/>
          <p:cNvSpPr>
            <a:spLocks noChangeArrowheads="1"/>
          </p:cNvSpPr>
          <p:nvPr/>
        </p:nvSpPr>
        <p:spPr bwMode="auto">
          <a:xfrm>
            <a:off x="2636838" y="2200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8" name="Line 266"/>
          <p:cNvSpPr>
            <a:spLocks noChangeAspect="1" noChangeShapeType="1"/>
          </p:cNvSpPr>
          <p:nvPr/>
        </p:nvSpPr>
        <p:spPr bwMode="auto">
          <a:xfrm>
            <a:off x="1951038" y="2185988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9" name="Line 265"/>
          <p:cNvSpPr>
            <a:spLocks noChangeAspect="1" noChangeShapeType="1"/>
          </p:cNvSpPr>
          <p:nvPr/>
        </p:nvSpPr>
        <p:spPr bwMode="auto">
          <a:xfrm>
            <a:off x="1922463" y="2209800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0" name="Rectangle 475"/>
          <p:cNvSpPr>
            <a:spLocks noChangeAspect="1" noChangeArrowheads="1"/>
          </p:cNvSpPr>
          <p:nvPr/>
        </p:nvSpPr>
        <p:spPr bwMode="auto">
          <a:xfrm>
            <a:off x="1543050" y="4267200"/>
            <a:ext cx="76676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1" name="Rectangle 524"/>
          <p:cNvSpPr>
            <a:spLocks noChangeAspect="1" noChangeArrowheads="1"/>
          </p:cNvSpPr>
          <p:nvPr/>
        </p:nvSpPr>
        <p:spPr bwMode="auto">
          <a:xfrm>
            <a:off x="1697038" y="3976688"/>
            <a:ext cx="642938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2" name="Rectangle 526"/>
          <p:cNvSpPr>
            <a:spLocks noChangeAspect="1" noChangeArrowheads="1"/>
          </p:cNvSpPr>
          <p:nvPr/>
        </p:nvSpPr>
        <p:spPr bwMode="auto">
          <a:xfrm>
            <a:off x="2422525" y="3975100"/>
            <a:ext cx="963613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3" name="Line 527"/>
          <p:cNvSpPr>
            <a:spLocks noChangeAspect="1" noChangeShapeType="1"/>
          </p:cNvSpPr>
          <p:nvPr/>
        </p:nvSpPr>
        <p:spPr bwMode="auto">
          <a:xfrm>
            <a:off x="2801938" y="4233863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4" name="Line 528"/>
          <p:cNvSpPr>
            <a:spLocks noChangeAspect="1" noChangeShapeType="1"/>
          </p:cNvSpPr>
          <p:nvPr/>
        </p:nvSpPr>
        <p:spPr bwMode="auto">
          <a:xfrm>
            <a:off x="2827338" y="4265613"/>
            <a:ext cx="5254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5" name="Line 529"/>
          <p:cNvSpPr>
            <a:spLocks noChangeAspect="1" noChangeShapeType="1"/>
          </p:cNvSpPr>
          <p:nvPr/>
        </p:nvSpPr>
        <p:spPr bwMode="auto">
          <a:xfrm flipV="1">
            <a:off x="3349625" y="4233863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6" name="Oval 530"/>
          <p:cNvSpPr>
            <a:spLocks noChangeArrowheads="1"/>
          </p:cNvSpPr>
          <p:nvPr/>
        </p:nvSpPr>
        <p:spPr bwMode="auto">
          <a:xfrm>
            <a:off x="3074988" y="4252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7" name="Oval 531"/>
          <p:cNvSpPr>
            <a:spLocks noChangeArrowheads="1"/>
          </p:cNvSpPr>
          <p:nvPr/>
        </p:nvSpPr>
        <p:spPr bwMode="auto">
          <a:xfrm>
            <a:off x="3216275" y="4252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8" name="Oval 532"/>
          <p:cNvSpPr>
            <a:spLocks noChangeArrowheads="1"/>
          </p:cNvSpPr>
          <p:nvPr/>
        </p:nvSpPr>
        <p:spPr bwMode="auto">
          <a:xfrm>
            <a:off x="2935288" y="425450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9" name="Rectangle 533"/>
          <p:cNvSpPr>
            <a:spLocks noChangeAspect="1" noChangeArrowheads="1"/>
          </p:cNvSpPr>
          <p:nvPr/>
        </p:nvSpPr>
        <p:spPr bwMode="auto">
          <a:xfrm>
            <a:off x="2422525" y="4265613"/>
            <a:ext cx="290513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0" name="Oval 534"/>
          <p:cNvSpPr>
            <a:spLocks noChangeArrowheads="1"/>
          </p:cNvSpPr>
          <p:nvPr/>
        </p:nvSpPr>
        <p:spPr bwMode="auto">
          <a:xfrm>
            <a:off x="2581275" y="425450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1" name="Oval 535"/>
          <p:cNvSpPr>
            <a:spLocks noChangeArrowheads="1"/>
          </p:cNvSpPr>
          <p:nvPr/>
        </p:nvSpPr>
        <p:spPr bwMode="auto">
          <a:xfrm>
            <a:off x="2441575" y="42560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2" name="Line 536"/>
          <p:cNvSpPr>
            <a:spLocks noChangeAspect="1" noChangeShapeType="1"/>
          </p:cNvSpPr>
          <p:nvPr/>
        </p:nvSpPr>
        <p:spPr bwMode="auto">
          <a:xfrm>
            <a:off x="2566988" y="4235450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3" name="Line 537"/>
          <p:cNvSpPr>
            <a:spLocks noChangeAspect="1" noChangeShapeType="1"/>
          </p:cNvSpPr>
          <p:nvPr/>
        </p:nvSpPr>
        <p:spPr bwMode="auto">
          <a:xfrm>
            <a:off x="2538413" y="4260850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4" name="Line 538"/>
          <p:cNvSpPr>
            <a:spLocks noChangeAspect="1" noChangeShapeType="1"/>
          </p:cNvSpPr>
          <p:nvPr/>
        </p:nvSpPr>
        <p:spPr bwMode="auto">
          <a:xfrm flipH="1">
            <a:off x="2305050" y="4265613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5" name="Rectangle 541"/>
          <p:cNvSpPr>
            <a:spLocks noChangeAspect="1" noChangeArrowheads="1"/>
          </p:cNvSpPr>
          <p:nvPr/>
        </p:nvSpPr>
        <p:spPr bwMode="auto">
          <a:xfrm>
            <a:off x="1547813" y="2686050"/>
            <a:ext cx="596900" cy="333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96" name="Group 542"/>
          <p:cNvGrpSpPr>
            <a:grpSpLocks noChangeAspect="1"/>
          </p:cNvGrpSpPr>
          <p:nvPr/>
        </p:nvGrpSpPr>
        <p:grpSpPr bwMode="auto">
          <a:xfrm>
            <a:off x="1406525" y="2397125"/>
            <a:ext cx="266700" cy="330200"/>
            <a:chOff x="748" y="1117"/>
            <a:chExt cx="1043" cy="1511"/>
          </a:xfrm>
          <a:solidFill>
            <a:srgbClr val="B1BCC8"/>
          </a:solidFill>
        </p:grpSpPr>
        <p:sp>
          <p:nvSpPr>
            <p:cNvPr id="1597" name="Line 543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8" name="Line 544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9" name="Line 545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0" name="Line 546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1" name="Line 547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2" name="Line 548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3" name="Line 549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4" name="Line 550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5" name="Line 551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6" name="Line 552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7" name="Line 553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8" name="Line 554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9" name="Line 555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0" name="Line 556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1" name="Line 557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2" name="Line 558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3" name="Line 559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4" name="Line 560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5" name="Line 561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6" name="Line 562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7" name="Line 563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8" name="Line 564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9" name="Line 565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0" name="Line 566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1" name="Line 567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2" name="Line 568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3" name="Line 569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4" name="Line 570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5" name="Line 571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6" name="Line 572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7" name="Line 573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8" name="Line 574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9" name="Line 575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0" name="Line 576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1" name="Freeform 577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2" name="Line 578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3" name="Line 579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4" name="Line 580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5" name="Freeform 581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6" name="Line 582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7" name="Line 583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8" name="Line 584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9" name="Line 585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0" name="Line 586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1" name="Freeform 587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2" name="Line 588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43" name="Rectangle 590"/>
          <p:cNvSpPr>
            <a:spLocks noChangeAspect="1" noChangeArrowheads="1"/>
          </p:cNvSpPr>
          <p:nvPr/>
        </p:nvSpPr>
        <p:spPr bwMode="auto">
          <a:xfrm>
            <a:off x="1825625" y="2390775"/>
            <a:ext cx="701675" cy="2619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4" name="Line 591"/>
          <p:cNvSpPr>
            <a:spLocks noChangeAspect="1" noChangeShapeType="1"/>
          </p:cNvSpPr>
          <p:nvPr/>
        </p:nvSpPr>
        <p:spPr bwMode="auto">
          <a:xfrm>
            <a:off x="2522538" y="2651125"/>
            <a:ext cx="30163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5" name="Line 592"/>
          <p:cNvSpPr>
            <a:spLocks noChangeAspect="1" noChangeShapeType="1"/>
          </p:cNvSpPr>
          <p:nvPr/>
        </p:nvSpPr>
        <p:spPr bwMode="auto">
          <a:xfrm>
            <a:off x="2173288" y="2717800"/>
            <a:ext cx="7381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6" name="Rectangle 593"/>
          <p:cNvSpPr>
            <a:spLocks noChangeAspect="1" noChangeArrowheads="1"/>
          </p:cNvSpPr>
          <p:nvPr/>
        </p:nvSpPr>
        <p:spPr bwMode="auto">
          <a:xfrm>
            <a:off x="2646363" y="2393950"/>
            <a:ext cx="974725" cy="261938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7" name="Line 594"/>
          <p:cNvSpPr>
            <a:spLocks noChangeAspect="1" noChangeShapeType="1"/>
          </p:cNvSpPr>
          <p:nvPr/>
        </p:nvSpPr>
        <p:spPr bwMode="auto">
          <a:xfrm>
            <a:off x="3030538" y="2657475"/>
            <a:ext cx="28575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8" name="Line 595"/>
          <p:cNvSpPr>
            <a:spLocks noChangeAspect="1" noChangeShapeType="1"/>
          </p:cNvSpPr>
          <p:nvPr/>
        </p:nvSpPr>
        <p:spPr bwMode="auto">
          <a:xfrm>
            <a:off x="3055938" y="2689225"/>
            <a:ext cx="5318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9" name="Line 596"/>
          <p:cNvSpPr>
            <a:spLocks noChangeAspect="1" noChangeShapeType="1"/>
          </p:cNvSpPr>
          <p:nvPr/>
        </p:nvSpPr>
        <p:spPr bwMode="auto">
          <a:xfrm flipV="1">
            <a:off x="3582988" y="2657475"/>
            <a:ext cx="0" cy="33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0" name="Oval 597"/>
          <p:cNvSpPr>
            <a:spLocks noChangeArrowheads="1"/>
          </p:cNvSpPr>
          <p:nvPr/>
        </p:nvSpPr>
        <p:spPr bwMode="auto">
          <a:xfrm>
            <a:off x="3306763" y="26765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1" name="Oval 598"/>
          <p:cNvSpPr>
            <a:spLocks noChangeArrowheads="1"/>
          </p:cNvSpPr>
          <p:nvPr/>
        </p:nvSpPr>
        <p:spPr bwMode="auto">
          <a:xfrm>
            <a:off x="3449638" y="26765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2" name="Oval 599"/>
          <p:cNvSpPr>
            <a:spLocks noChangeArrowheads="1"/>
          </p:cNvSpPr>
          <p:nvPr/>
        </p:nvSpPr>
        <p:spPr bwMode="auto">
          <a:xfrm>
            <a:off x="3165475" y="26781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3" name="Line 600"/>
          <p:cNvSpPr>
            <a:spLocks noChangeAspect="1" noChangeShapeType="1"/>
          </p:cNvSpPr>
          <p:nvPr/>
        </p:nvSpPr>
        <p:spPr bwMode="auto">
          <a:xfrm>
            <a:off x="1917700" y="2655888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4" name="Line 601"/>
          <p:cNvSpPr>
            <a:spLocks noChangeAspect="1" noChangeShapeType="1"/>
          </p:cNvSpPr>
          <p:nvPr/>
        </p:nvSpPr>
        <p:spPr bwMode="auto">
          <a:xfrm>
            <a:off x="1889125" y="2681288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5" name="Line 602"/>
          <p:cNvSpPr>
            <a:spLocks noChangeAspect="1" noChangeShapeType="1"/>
          </p:cNvSpPr>
          <p:nvPr/>
        </p:nvSpPr>
        <p:spPr bwMode="auto">
          <a:xfrm>
            <a:off x="2116138" y="2651125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6" name="Line 603"/>
          <p:cNvSpPr>
            <a:spLocks noChangeAspect="1" noChangeShapeType="1"/>
          </p:cNvSpPr>
          <p:nvPr/>
        </p:nvSpPr>
        <p:spPr bwMode="auto">
          <a:xfrm flipV="1">
            <a:off x="2549525" y="2684463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7" name="Line 604"/>
          <p:cNvSpPr>
            <a:spLocks noChangeAspect="1" noChangeShapeType="1"/>
          </p:cNvSpPr>
          <p:nvPr/>
        </p:nvSpPr>
        <p:spPr bwMode="auto">
          <a:xfrm flipV="1">
            <a:off x="2908300" y="2681288"/>
            <a:ext cx="0" cy="39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8" name="Oval 605"/>
          <p:cNvSpPr>
            <a:spLocks noChangeArrowheads="1"/>
          </p:cNvSpPr>
          <p:nvPr/>
        </p:nvSpPr>
        <p:spPr bwMode="auto">
          <a:xfrm>
            <a:off x="2606675" y="26733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9" name="Oval 606"/>
          <p:cNvSpPr>
            <a:spLocks noChangeArrowheads="1"/>
          </p:cNvSpPr>
          <p:nvPr/>
        </p:nvSpPr>
        <p:spPr bwMode="auto">
          <a:xfrm>
            <a:off x="2749550" y="26733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0" name="Oval 607"/>
          <p:cNvSpPr>
            <a:spLocks noChangeArrowheads="1"/>
          </p:cNvSpPr>
          <p:nvPr/>
        </p:nvSpPr>
        <p:spPr bwMode="auto">
          <a:xfrm>
            <a:off x="2465388" y="26749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1" name="Line 608"/>
          <p:cNvSpPr>
            <a:spLocks noChangeAspect="1" noChangeShapeType="1"/>
          </p:cNvSpPr>
          <p:nvPr/>
        </p:nvSpPr>
        <p:spPr bwMode="auto">
          <a:xfrm>
            <a:off x="2735263" y="2651125"/>
            <a:ext cx="0" cy="26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2" name="Line 609"/>
          <p:cNvSpPr>
            <a:spLocks noChangeAspect="1" noChangeShapeType="1"/>
          </p:cNvSpPr>
          <p:nvPr/>
        </p:nvSpPr>
        <p:spPr bwMode="auto">
          <a:xfrm>
            <a:off x="2705100" y="2678113"/>
            <a:ext cx="58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663" name="Group 365"/>
          <p:cNvGrpSpPr>
            <a:grpSpLocks/>
          </p:cNvGrpSpPr>
          <p:nvPr/>
        </p:nvGrpSpPr>
        <p:grpSpPr bwMode="auto">
          <a:xfrm>
            <a:off x="1509713" y="3225800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1664" name="Arc 366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5" name="Arc 367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66" name="Oval 75"/>
          <p:cNvSpPr>
            <a:spLocks noChangeArrowheads="1"/>
          </p:cNvSpPr>
          <p:nvPr/>
        </p:nvSpPr>
        <p:spPr bwMode="auto">
          <a:xfrm>
            <a:off x="2873375" y="32226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7" name="Oval 70"/>
          <p:cNvSpPr>
            <a:spLocks noChangeArrowheads="1"/>
          </p:cNvSpPr>
          <p:nvPr/>
        </p:nvSpPr>
        <p:spPr bwMode="auto">
          <a:xfrm>
            <a:off x="2395538" y="32226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8" name="Oval 136"/>
          <p:cNvSpPr>
            <a:spLocks noChangeArrowheads="1"/>
          </p:cNvSpPr>
          <p:nvPr/>
        </p:nvSpPr>
        <p:spPr bwMode="auto">
          <a:xfrm>
            <a:off x="2652713" y="37480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669" name="Group 374"/>
          <p:cNvGrpSpPr>
            <a:grpSpLocks/>
          </p:cNvGrpSpPr>
          <p:nvPr/>
        </p:nvGrpSpPr>
        <p:grpSpPr bwMode="auto">
          <a:xfrm>
            <a:off x="1500188" y="3746500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1670" name="Arc 375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1" name="Arc 376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2" name="Rectangle 321"/>
          <p:cNvSpPr>
            <a:spLocks noChangeAspect="1" noChangeArrowheads="1"/>
          </p:cNvSpPr>
          <p:nvPr/>
        </p:nvSpPr>
        <p:spPr bwMode="auto">
          <a:xfrm>
            <a:off x="1541463" y="1716088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673" name="Group 274"/>
          <p:cNvGrpSpPr>
            <a:grpSpLocks noChangeAspect="1"/>
          </p:cNvGrpSpPr>
          <p:nvPr/>
        </p:nvGrpSpPr>
        <p:grpSpPr bwMode="auto">
          <a:xfrm>
            <a:off x="1409700" y="1443038"/>
            <a:ext cx="250825" cy="312738"/>
            <a:chOff x="748" y="1117"/>
            <a:chExt cx="1043" cy="1511"/>
          </a:xfrm>
          <a:solidFill>
            <a:srgbClr val="B1BCC8"/>
          </a:solidFill>
        </p:grpSpPr>
        <p:sp>
          <p:nvSpPr>
            <p:cNvPr id="1674" name="Line 320"/>
            <p:cNvSpPr>
              <a:spLocks noChangeAspect="1" noChangeShapeType="1"/>
            </p:cNvSpPr>
            <p:nvPr/>
          </p:nvSpPr>
          <p:spPr bwMode="auto">
            <a:xfrm>
              <a:off x="1200" y="2299"/>
              <a:ext cx="54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5" name="Line 319"/>
            <p:cNvSpPr>
              <a:spLocks noChangeAspect="1" noChangeShapeType="1"/>
            </p:cNvSpPr>
            <p:nvPr/>
          </p:nvSpPr>
          <p:spPr bwMode="auto">
            <a:xfrm flipH="1">
              <a:off x="1744" y="2295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6" name="Line 318"/>
            <p:cNvSpPr>
              <a:spLocks noChangeAspect="1" noChangeShapeType="1"/>
            </p:cNvSpPr>
            <p:nvPr/>
          </p:nvSpPr>
          <p:spPr bwMode="auto">
            <a:xfrm flipV="1">
              <a:off x="1791" y="1706"/>
              <a:ext cx="0" cy="5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7" name="Line 317"/>
            <p:cNvSpPr>
              <a:spLocks noChangeAspect="1" noChangeShapeType="1"/>
            </p:cNvSpPr>
            <p:nvPr/>
          </p:nvSpPr>
          <p:spPr bwMode="auto">
            <a:xfrm flipV="1">
              <a:off x="1785" y="1570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8" name="Line 316"/>
            <p:cNvSpPr>
              <a:spLocks noChangeAspect="1" noChangeShapeType="1"/>
            </p:cNvSpPr>
            <p:nvPr/>
          </p:nvSpPr>
          <p:spPr bwMode="auto">
            <a:xfrm flipV="1">
              <a:off x="1779" y="1389"/>
              <a:ext cx="0" cy="1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9" name="Line 315"/>
            <p:cNvSpPr>
              <a:spLocks noChangeAspect="1" noChangeShapeType="1"/>
            </p:cNvSpPr>
            <p:nvPr/>
          </p:nvSpPr>
          <p:spPr bwMode="auto">
            <a:xfrm flipH="1" flipV="1">
              <a:off x="1743" y="1138"/>
              <a:ext cx="33" cy="24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0" name="Line 314"/>
            <p:cNvSpPr>
              <a:spLocks noChangeAspect="1" noChangeShapeType="1"/>
            </p:cNvSpPr>
            <p:nvPr/>
          </p:nvSpPr>
          <p:spPr bwMode="auto">
            <a:xfrm flipH="1">
              <a:off x="1652" y="1136"/>
              <a:ext cx="9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1" name="Line 313"/>
            <p:cNvSpPr>
              <a:spLocks noChangeAspect="1" noChangeShapeType="1"/>
            </p:cNvSpPr>
            <p:nvPr/>
          </p:nvSpPr>
          <p:spPr bwMode="auto">
            <a:xfrm flipV="1">
              <a:off x="1471" y="1162"/>
              <a:ext cx="93" cy="4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2" name="Line 312"/>
            <p:cNvSpPr>
              <a:spLocks noChangeAspect="1" noChangeShapeType="1"/>
            </p:cNvSpPr>
            <p:nvPr/>
          </p:nvSpPr>
          <p:spPr bwMode="auto">
            <a:xfrm flipH="1">
              <a:off x="1608" y="1121"/>
              <a:ext cx="0" cy="3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3" name="Line 311"/>
            <p:cNvSpPr>
              <a:spLocks noChangeAspect="1" noChangeShapeType="1"/>
            </p:cNvSpPr>
            <p:nvPr/>
          </p:nvSpPr>
          <p:spPr bwMode="auto">
            <a:xfrm flipV="1">
              <a:off x="1608" y="1136"/>
              <a:ext cx="45" cy="2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4" name="Line 310"/>
            <p:cNvSpPr>
              <a:spLocks noChangeAspect="1" noChangeShapeType="1"/>
            </p:cNvSpPr>
            <p:nvPr/>
          </p:nvSpPr>
          <p:spPr bwMode="auto">
            <a:xfrm flipH="1">
              <a:off x="1292" y="1209"/>
              <a:ext cx="182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5" name="Line 309"/>
            <p:cNvSpPr>
              <a:spLocks noChangeAspect="1" noChangeShapeType="1"/>
            </p:cNvSpPr>
            <p:nvPr/>
          </p:nvSpPr>
          <p:spPr bwMode="auto">
            <a:xfrm flipH="1">
              <a:off x="1111" y="1253"/>
              <a:ext cx="181" cy="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6" name="Line 308"/>
            <p:cNvSpPr>
              <a:spLocks noChangeAspect="1" noChangeShapeType="1"/>
            </p:cNvSpPr>
            <p:nvPr/>
          </p:nvSpPr>
          <p:spPr bwMode="auto">
            <a:xfrm>
              <a:off x="111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7" name="Line 307"/>
            <p:cNvSpPr>
              <a:spLocks noChangeAspect="1" noChangeShapeType="1"/>
            </p:cNvSpPr>
            <p:nvPr/>
          </p:nvSpPr>
          <p:spPr bwMode="auto">
            <a:xfrm>
              <a:off x="1081" y="1257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8" name="Line 306"/>
            <p:cNvSpPr>
              <a:spLocks noChangeAspect="1" noChangeShapeType="1"/>
            </p:cNvSpPr>
            <p:nvPr/>
          </p:nvSpPr>
          <p:spPr bwMode="auto">
            <a:xfrm flipH="1">
              <a:off x="1085" y="125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9" name="Line 305"/>
            <p:cNvSpPr>
              <a:spLocks noChangeAspect="1" noChangeShapeType="1"/>
            </p:cNvSpPr>
            <p:nvPr/>
          </p:nvSpPr>
          <p:spPr bwMode="auto">
            <a:xfrm flipH="1">
              <a:off x="1034" y="1279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0" name="Line 304"/>
            <p:cNvSpPr>
              <a:spLocks noChangeAspect="1" noChangeShapeType="1"/>
            </p:cNvSpPr>
            <p:nvPr/>
          </p:nvSpPr>
          <p:spPr bwMode="auto">
            <a:xfrm flipH="1">
              <a:off x="929" y="1326"/>
              <a:ext cx="103" cy="15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1" name="Line 303"/>
            <p:cNvSpPr>
              <a:spLocks noChangeAspect="1" noChangeShapeType="1"/>
            </p:cNvSpPr>
            <p:nvPr/>
          </p:nvSpPr>
          <p:spPr bwMode="auto">
            <a:xfrm>
              <a:off x="1585" y="1117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2" name="Line 302"/>
            <p:cNvSpPr>
              <a:spLocks noChangeAspect="1" noChangeShapeType="1"/>
            </p:cNvSpPr>
            <p:nvPr/>
          </p:nvSpPr>
          <p:spPr bwMode="auto">
            <a:xfrm flipH="1">
              <a:off x="1562" y="1117"/>
              <a:ext cx="23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3" name="Line 301"/>
            <p:cNvSpPr>
              <a:spLocks noChangeAspect="1" noChangeShapeType="1"/>
            </p:cNvSpPr>
            <p:nvPr/>
          </p:nvSpPr>
          <p:spPr bwMode="auto">
            <a:xfrm flipH="1">
              <a:off x="793" y="1616"/>
              <a:ext cx="91" cy="22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4" name="Line 300"/>
            <p:cNvSpPr>
              <a:spLocks noChangeAspect="1" noChangeShapeType="1"/>
            </p:cNvSpPr>
            <p:nvPr/>
          </p:nvSpPr>
          <p:spPr bwMode="auto">
            <a:xfrm flipH="1">
              <a:off x="839" y="1480"/>
              <a:ext cx="45" cy="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5" name="Line 299"/>
            <p:cNvSpPr>
              <a:spLocks noChangeAspect="1" noChangeShapeType="1"/>
            </p:cNvSpPr>
            <p:nvPr/>
          </p:nvSpPr>
          <p:spPr bwMode="auto">
            <a:xfrm>
              <a:off x="884" y="1480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6" name="Line 298"/>
            <p:cNvSpPr>
              <a:spLocks noChangeAspect="1" noChangeShapeType="1"/>
            </p:cNvSpPr>
            <p:nvPr/>
          </p:nvSpPr>
          <p:spPr bwMode="auto">
            <a:xfrm flipH="1">
              <a:off x="839" y="1616"/>
              <a:ext cx="4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7" name="Line 297"/>
            <p:cNvSpPr>
              <a:spLocks noChangeAspect="1" noChangeShapeType="1"/>
            </p:cNvSpPr>
            <p:nvPr/>
          </p:nvSpPr>
          <p:spPr bwMode="auto">
            <a:xfrm flipV="1">
              <a:off x="839" y="1570"/>
              <a:ext cx="0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8" name="Line 296"/>
            <p:cNvSpPr>
              <a:spLocks noChangeAspect="1" noChangeShapeType="1"/>
            </p:cNvSpPr>
            <p:nvPr/>
          </p:nvSpPr>
          <p:spPr bwMode="auto">
            <a:xfrm flipH="1">
              <a:off x="748" y="1842"/>
              <a:ext cx="45" cy="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9" name="Line 295"/>
            <p:cNvSpPr>
              <a:spLocks noChangeAspect="1" noChangeShapeType="1"/>
            </p:cNvSpPr>
            <p:nvPr/>
          </p:nvSpPr>
          <p:spPr bwMode="auto">
            <a:xfrm>
              <a:off x="748" y="1888"/>
              <a:ext cx="0" cy="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0" name="Line 294"/>
            <p:cNvSpPr>
              <a:spLocks noChangeAspect="1" noChangeShapeType="1"/>
            </p:cNvSpPr>
            <p:nvPr/>
          </p:nvSpPr>
          <p:spPr bwMode="auto">
            <a:xfrm flipH="1" flipV="1">
              <a:off x="748" y="1933"/>
              <a:ext cx="4" cy="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1" name="Line 293"/>
            <p:cNvSpPr>
              <a:spLocks noChangeAspect="1" noChangeShapeType="1"/>
            </p:cNvSpPr>
            <p:nvPr/>
          </p:nvSpPr>
          <p:spPr bwMode="auto">
            <a:xfrm flipH="1">
              <a:off x="748" y="1939"/>
              <a:ext cx="8" cy="3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2" name="Line 292"/>
            <p:cNvSpPr>
              <a:spLocks noChangeAspect="1" noChangeShapeType="1"/>
            </p:cNvSpPr>
            <p:nvPr/>
          </p:nvSpPr>
          <p:spPr bwMode="auto">
            <a:xfrm>
              <a:off x="748" y="2278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3" name="Line 291"/>
            <p:cNvSpPr>
              <a:spLocks noChangeAspect="1" noChangeShapeType="1"/>
            </p:cNvSpPr>
            <p:nvPr/>
          </p:nvSpPr>
          <p:spPr bwMode="auto">
            <a:xfrm flipH="1">
              <a:off x="748" y="2304"/>
              <a:ext cx="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4" name="Line 290"/>
            <p:cNvSpPr>
              <a:spLocks noChangeAspect="1" noChangeShapeType="1"/>
            </p:cNvSpPr>
            <p:nvPr/>
          </p:nvSpPr>
          <p:spPr bwMode="auto">
            <a:xfrm flipV="1">
              <a:off x="772" y="2279"/>
              <a:ext cx="0" cy="2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5" name="Line 289"/>
            <p:cNvSpPr>
              <a:spLocks noChangeAspect="1" noChangeShapeType="1"/>
            </p:cNvSpPr>
            <p:nvPr/>
          </p:nvSpPr>
          <p:spPr bwMode="auto">
            <a:xfrm>
              <a:off x="748" y="2304"/>
              <a:ext cx="0" cy="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6" name="Line 288"/>
            <p:cNvSpPr>
              <a:spLocks noChangeAspect="1" noChangeShapeType="1"/>
            </p:cNvSpPr>
            <p:nvPr/>
          </p:nvSpPr>
          <p:spPr bwMode="auto">
            <a:xfrm>
              <a:off x="752" y="2341"/>
              <a:ext cx="0" cy="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7" name="Line 287"/>
            <p:cNvSpPr>
              <a:spLocks noChangeAspect="1" noChangeShapeType="1"/>
            </p:cNvSpPr>
            <p:nvPr/>
          </p:nvSpPr>
          <p:spPr bwMode="auto">
            <a:xfrm flipV="1">
              <a:off x="756" y="2432"/>
              <a:ext cx="0" cy="13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8" name="Freeform 286"/>
            <p:cNvSpPr>
              <a:spLocks noChangeAspect="1"/>
            </p:cNvSpPr>
            <p:nvPr/>
          </p:nvSpPr>
          <p:spPr bwMode="auto">
            <a:xfrm rot="834305">
              <a:off x="749" y="2574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9" name="Line 285"/>
            <p:cNvSpPr>
              <a:spLocks noChangeAspect="1" noChangeShapeType="1"/>
            </p:cNvSpPr>
            <p:nvPr/>
          </p:nvSpPr>
          <p:spPr bwMode="auto">
            <a:xfrm>
              <a:off x="799" y="2622"/>
              <a:ext cx="4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0" name="Line 284"/>
            <p:cNvSpPr>
              <a:spLocks noChangeAspect="1" noChangeShapeType="1"/>
            </p:cNvSpPr>
            <p:nvPr/>
          </p:nvSpPr>
          <p:spPr bwMode="auto">
            <a:xfrm>
              <a:off x="843" y="2626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1" name="Line 283"/>
            <p:cNvSpPr>
              <a:spLocks noChangeAspect="1" noChangeShapeType="1"/>
            </p:cNvSpPr>
            <p:nvPr/>
          </p:nvSpPr>
          <p:spPr bwMode="auto">
            <a:xfrm>
              <a:off x="1050" y="2442"/>
              <a:ext cx="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2" name="Freeform 282"/>
            <p:cNvSpPr>
              <a:spLocks noChangeAspect="1"/>
            </p:cNvSpPr>
            <p:nvPr/>
          </p:nvSpPr>
          <p:spPr bwMode="auto">
            <a:xfrm>
              <a:off x="1051" y="2298"/>
              <a:ext cx="151" cy="141"/>
            </a:xfrm>
            <a:custGeom>
              <a:avLst/>
              <a:gdLst>
                <a:gd name="T0" fmla="*/ 0 w 363"/>
                <a:gd name="T1" fmla="*/ 88 h 227"/>
                <a:gd name="T2" fmla="*/ 24 w 363"/>
                <a:gd name="T3" fmla="*/ 35 h 227"/>
                <a:gd name="T4" fmla="*/ 63 w 363"/>
                <a:gd name="T5" fmla="*/ 0 h 227"/>
                <a:gd name="T6" fmla="*/ 0 60000 65536"/>
                <a:gd name="T7" fmla="*/ 0 60000 65536"/>
                <a:gd name="T8" fmla="*/ 0 60000 65536"/>
                <a:gd name="T9" fmla="*/ 0 w 363"/>
                <a:gd name="T10" fmla="*/ 0 h 227"/>
                <a:gd name="T11" fmla="*/ 363 w 363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227">
                  <a:moveTo>
                    <a:pt x="0" y="227"/>
                  </a:moveTo>
                  <a:cubicBezTo>
                    <a:pt x="38" y="178"/>
                    <a:pt x="77" y="129"/>
                    <a:pt x="137" y="91"/>
                  </a:cubicBezTo>
                  <a:cubicBezTo>
                    <a:pt x="197" y="53"/>
                    <a:pt x="325" y="15"/>
                    <a:pt x="363" y="0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3" name="Line 281"/>
            <p:cNvSpPr>
              <a:spLocks noChangeAspect="1" noChangeShapeType="1"/>
            </p:cNvSpPr>
            <p:nvPr/>
          </p:nvSpPr>
          <p:spPr bwMode="auto">
            <a:xfrm>
              <a:off x="963" y="1525"/>
              <a:ext cx="6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4" name="Line 280"/>
            <p:cNvSpPr>
              <a:spLocks noChangeAspect="1" noChangeShapeType="1"/>
            </p:cNvSpPr>
            <p:nvPr/>
          </p:nvSpPr>
          <p:spPr bwMode="auto">
            <a:xfrm flipH="1" flipV="1">
              <a:off x="1598" y="1525"/>
              <a:ext cx="45" cy="77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5" name="Line 279"/>
            <p:cNvSpPr>
              <a:spLocks noChangeAspect="1" noChangeShapeType="1"/>
            </p:cNvSpPr>
            <p:nvPr/>
          </p:nvSpPr>
          <p:spPr bwMode="auto">
            <a:xfrm>
              <a:off x="965" y="1570"/>
              <a:ext cx="27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6" name="Line 278"/>
            <p:cNvSpPr>
              <a:spLocks noChangeAspect="1" noChangeShapeType="1"/>
            </p:cNvSpPr>
            <p:nvPr/>
          </p:nvSpPr>
          <p:spPr bwMode="auto">
            <a:xfrm flipV="1">
              <a:off x="917" y="1840"/>
              <a:ext cx="271" cy="4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7" name="Line 277"/>
            <p:cNvSpPr>
              <a:spLocks noChangeAspect="1" noChangeShapeType="1"/>
            </p:cNvSpPr>
            <p:nvPr/>
          </p:nvSpPr>
          <p:spPr bwMode="auto">
            <a:xfrm flipV="1">
              <a:off x="915" y="1570"/>
              <a:ext cx="46" cy="3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8" name="Freeform 276"/>
            <p:cNvSpPr>
              <a:spLocks noChangeAspect="1"/>
            </p:cNvSpPr>
            <p:nvPr/>
          </p:nvSpPr>
          <p:spPr bwMode="auto">
            <a:xfrm rot="-4690902">
              <a:off x="1190" y="1793"/>
              <a:ext cx="54" cy="54"/>
            </a:xfrm>
            <a:custGeom>
              <a:avLst/>
              <a:gdLst>
                <a:gd name="T0" fmla="*/ 0 w 136"/>
                <a:gd name="T1" fmla="*/ 0 h 54"/>
                <a:gd name="T2" fmla="*/ 7 w 136"/>
                <a:gd name="T3" fmla="*/ 46 h 54"/>
                <a:gd name="T4" fmla="*/ 21 w 136"/>
                <a:gd name="T5" fmla="*/ 46 h 54"/>
                <a:gd name="T6" fmla="*/ 0 60000 65536"/>
                <a:gd name="T7" fmla="*/ 0 60000 65536"/>
                <a:gd name="T8" fmla="*/ 0 60000 65536"/>
                <a:gd name="T9" fmla="*/ 0 w 136"/>
                <a:gd name="T10" fmla="*/ 0 h 54"/>
                <a:gd name="T11" fmla="*/ 136 w 136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54">
                  <a:moveTo>
                    <a:pt x="0" y="0"/>
                  </a:moveTo>
                  <a:cubicBezTo>
                    <a:pt x="11" y="19"/>
                    <a:pt x="22" y="38"/>
                    <a:pt x="45" y="46"/>
                  </a:cubicBezTo>
                  <a:cubicBezTo>
                    <a:pt x="68" y="54"/>
                    <a:pt x="121" y="46"/>
                    <a:pt x="136" y="46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eaVert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9" name="Line 275"/>
            <p:cNvSpPr>
              <a:spLocks noChangeAspect="1" noChangeShapeType="1"/>
            </p:cNvSpPr>
            <p:nvPr/>
          </p:nvSpPr>
          <p:spPr bwMode="auto">
            <a:xfrm flipV="1">
              <a:off x="1241" y="1570"/>
              <a:ext cx="0" cy="22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20" name="Rectangle 272"/>
          <p:cNvSpPr>
            <a:spLocks noChangeAspect="1" noChangeArrowheads="1"/>
          </p:cNvSpPr>
          <p:nvPr/>
        </p:nvSpPr>
        <p:spPr bwMode="auto">
          <a:xfrm>
            <a:off x="1814513" y="1438275"/>
            <a:ext cx="982663" cy="246063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1" name="Line 271"/>
          <p:cNvSpPr>
            <a:spLocks noChangeAspect="1" noChangeShapeType="1"/>
          </p:cNvSpPr>
          <p:nvPr/>
        </p:nvSpPr>
        <p:spPr bwMode="auto">
          <a:xfrm>
            <a:off x="2243138" y="1685925"/>
            <a:ext cx="26988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2" name="Line 270"/>
          <p:cNvSpPr>
            <a:spLocks noChangeAspect="1" noChangeShapeType="1"/>
          </p:cNvSpPr>
          <p:nvPr/>
        </p:nvSpPr>
        <p:spPr bwMode="auto">
          <a:xfrm>
            <a:off x="2270125" y="1716088"/>
            <a:ext cx="5000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3" name="Line 269"/>
          <p:cNvSpPr>
            <a:spLocks noChangeAspect="1" noChangeShapeType="1"/>
          </p:cNvSpPr>
          <p:nvPr/>
        </p:nvSpPr>
        <p:spPr bwMode="auto">
          <a:xfrm flipV="1">
            <a:off x="2767013" y="1679575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4" name="Oval 268"/>
          <p:cNvSpPr>
            <a:spLocks noChangeArrowheads="1"/>
          </p:cNvSpPr>
          <p:nvPr/>
        </p:nvSpPr>
        <p:spPr bwMode="auto">
          <a:xfrm>
            <a:off x="2501900" y="17033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5" name="Oval 267"/>
          <p:cNvSpPr>
            <a:spLocks noChangeArrowheads="1"/>
          </p:cNvSpPr>
          <p:nvPr/>
        </p:nvSpPr>
        <p:spPr bwMode="auto">
          <a:xfrm>
            <a:off x="2640013" y="17033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6" name="Line 266"/>
          <p:cNvSpPr>
            <a:spLocks noChangeAspect="1" noChangeShapeType="1"/>
          </p:cNvSpPr>
          <p:nvPr/>
        </p:nvSpPr>
        <p:spPr bwMode="auto">
          <a:xfrm>
            <a:off x="1954213" y="1689100"/>
            <a:ext cx="0" cy="23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7" name="Line 265"/>
          <p:cNvSpPr>
            <a:spLocks noChangeAspect="1" noChangeShapeType="1"/>
          </p:cNvSpPr>
          <p:nvPr/>
        </p:nvSpPr>
        <p:spPr bwMode="auto">
          <a:xfrm>
            <a:off x="1925638" y="1712913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728" name="Group 468"/>
          <p:cNvGrpSpPr>
            <a:grpSpLocks/>
          </p:cNvGrpSpPr>
          <p:nvPr/>
        </p:nvGrpSpPr>
        <p:grpSpPr bwMode="auto">
          <a:xfrm>
            <a:off x="1503363" y="1700213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1729" name="Arc 469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0" name="Arc 470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31" name="Group 486"/>
          <p:cNvGrpSpPr>
            <a:grpSpLocks/>
          </p:cNvGrpSpPr>
          <p:nvPr/>
        </p:nvGrpSpPr>
        <p:grpSpPr bwMode="auto">
          <a:xfrm>
            <a:off x="1498600" y="4254500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1732" name="Arc 487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3" name="Arc 488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34" name="Group 489"/>
          <p:cNvGrpSpPr>
            <a:grpSpLocks/>
          </p:cNvGrpSpPr>
          <p:nvPr/>
        </p:nvGrpSpPr>
        <p:grpSpPr bwMode="auto">
          <a:xfrm>
            <a:off x="1630363" y="4252913"/>
            <a:ext cx="106363" cy="107950"/>
            <a:chOff x="3187" y="2822"/>
            <a:chExt cx="67" cy="68"/>
          </a:xfrm>
          <a:solidFill>
            <a:srgbClr val="B1BCC8"/>
          </a:solidFill>
        </p:grpSpPr>
        <p:sp>
          <p:nvSpPr>
            <p:cNvPr id="1735" name="Arc 490"/>
            <p:cNvSpPr>
              <a:spLocks/>
            </p:cNvSpPr>
            <p:nvPr/>
          </p:nvSpPr>
          <p:spPr bwMode="auto">
            <a:xfrm rot="-51422322">
              <a:off x="3187" y="2827"/>
              <a:ext cx="59" cy="59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6" name="Arc 491"/>
            <p:cNvSpPr>
              <a:spLocks noChangeAspect="1"/>
            </p:cNvSpPr>
            <p:nvPr/>
          </p:nvSpPr>
          <p:spPr bwMode="auto">
            <a:xfrm rot="5400000">
              <a:off x="3204" y="2839"/>
              <a:ext cx="68" cy="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63" name="Rectangle 2565"/>
          <p:cNvSpPr>
            <a:spLocks noChangeArrowheads="1"/>
          </p:cNvSpPr>
          <p:nvPr/>
        </p:nvSpPr>
        <p:spPr bwMode="auto">
          <a:xfrm>
            <a:off x="1714500" y="1714500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4" name="Rectangle 2566"/>
          <p:cNvSpPr>
            <a:spLocks noChangeArrowheads="1"/>
          </p:cNvSpPr>
          <p:nvPr/>
        </p:nvSpPr>
        <p:spPr bwMode="auto">
          <a:xfrm>
            <a:off x="1679575" y="2209800"/>
            <a:ext cx="128588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5" name="Rectangle 2567"/>
          <p:cNvSpPr>
            <a:spLocks noChangeArrowheads="1"/>
          </p:cNvSpPr>
          <p:nvPr/>
        </p:nvSpPr>
        <p:spPr bwMode="auto">
          <a:xfrm>
            <a:off x="1663700" y="2684463"/>
            <a:ext cx="128588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6" name="Rectangle 2568"/>
          <p:cNvSpPr>
            <a:spLocks noChangeArrowheads="1"/>
          </p:cNvSpPr>
          <p:nvPr/>
        </p:nvSpPr>
        <p:spPr bwMode="auto">
          <a:xfrm>
            <a:off x="1830388" y="3241675"/>
            <a:ext cx="128587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7" name="Rectangle 2569"/>
          <p:cNvSpPr>
            <a:spLocks noChangeArrowheads="1"/>
          </p:cNvSpPr>
          <p:nvPr/>
        </p:nvSpPr>
        <p:spPr bwMode="auto">
          <a:xfrm>
            <a:off x="1811338" y="3762375"/>
            <a:ext cx="128587" cy="46038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8" name="Rectangle 2570"/>
          <p:cNvSpPr>
            <a:spLocks noChangeArrowheads="1"/>
          </p:cNvSpPr>
          <p:nvPr/>
        </p:nvSpPr>
        <p:spPr bwMode="auto">
          <a:xfrm>
            <a:off x="1758950" y="4262438"/>
            <a:ext cx="128588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9" name="Text Box 504"/>
          <p:cNvSpPr txBox="1">
            <a:spLocks noChangeArrowheads="1"/>
          </p:cNvSpPr>
          <p:nvPr/>
        </p:nvSpPr>
        <p:spPr bwMode="auto">
          <a:xfrm>
            <a:off x="1271449" y="4602163"/>
            <a:ext cx="282051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73075"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EMS – EU directive </a:t>
            </a:r>
            <a:r>
              <a:rPr lang="en-GB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96/53</a:t>
            </a:r>
          </a:p>
        </p:txBody>
      </p:sp>
      <p:sp>
        <p:nvSpPr>
          <p:cNvPr id="1771" name="Oval 530"/>
          <p:cNvSpPr>
            <a:spLocks noChangeArrowheads="1"/>
          </p:cNvSpPr>
          <p:nvPr/>
        </p:nvSpPr>
        <p:spPr bwMode="auto">
          <a:xfrm>
            <a:off x="2057400" y="425695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2" name="Oval 531"/>
          <p:cNvSpPr>
            <a:spLocks noChangeArrowheads="1"/>
          </p:cNvSpPr>
          <p:nvPr/>
        </p:nvSpPr>
        <p:spPr bwMode="auto">
          <a:xfrm>
            <a:off x="2198687" y="425695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3" name="Oval 532"/>
          <p:cNvSpPr>
            <a:spLocks noChangeArrowheads="1"/>
          </p:cNvSpPr>
          <p:nvPr/>
        </p:nvSpPr>
        <p:spPr bwMode="auto">
          <a:xfrm>
            <a:off x="1917700" y="425854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7" name="Oval 138"/>
          <p:cNvSpPr>
            <a:spLocks noChangeArrowheads="1"/>
          </p:cNvSpPr>
          <p:nvPr/>
        </p:nvSpPr>
        <p:spPr bwMode="auto">
          <a:xfrm>
            <a:off x="2163762" y="37544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8" name="Oval 136"/>
          <p:cNvSpPr>
            <a:spLocks noChangeArrowheads="1"/>
          </p:cNvSpPr>
          <p:nvPr/>
        </p:nvSpPr>
        <p:spPr bwMode="auto">
          <a:xfrm>
            <a:off x="2025650" y="37528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9" name="Oval 138"/>
          <p:cNvSpPr>
            <a:spLocks noChangeArrowheads="1"/>
          </p:cNvSpPr>
          <p:nvPr/>
        </p:nvSpPr>
        <p:spPr bwMode="auto">
          <a:xfrm>
            <a:off x="2173287" y="32353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0" name="Oval 136"/>
          <p:cNvSpPr>
            <a:spLocks noChangeArrowheads="1"/>
          </p:cNvSpPr>
          <p:nvPr/>
        </p:nvSpPr>
        <p:spPr bwMode="auto">
          <a:xfrm>
            <a:off x="2035175" y="323373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1" name="Oval 138"/>
          <p:cNvSpPr>
            <a:spLocks noChangeArrowheads="1"/>
          </p:cNvSpPr>
          <p:nvPr/>
        </p:nvSpPr>
        <p:spPr bwMode="auto">
          <a:xfrm>
            <a:off x="1978025" y="26781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2" name="Oval 136"/>
          <p:cNvSpPr>
            <a:spLocks noChangeArrowheads="1"/>
          </p:cNvSpPr>
          <p:nvPr/>
        </p:nvSpPr>
        <p:spPr bwMode="auto">
          <a:xfrm>
            <a:off x="1839913" y="26765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3" name="Oval 138"/>
          <p:cNvSpPr>
            <a:spLocks noChangeArrowheads="1"/>
          </p:cNvSpPr>
          <p:nvPr/>
        </p:nvSpPr>
        <p:spPr bwMode="auto">
          <a:xfrm>
            <a:off x="1521532" y="268301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4" name="Oval 136"/>
          <p:cNvSpPr>
            <a:spLocks noChangeArrowheads="1"/>
          </p:cNvSpPr>
          <p:nvPr/>
        </p:nvSpPr>
        <p:spPr bwMode="auto">
          <a:xfrm>
            <a:off x="1506538" y="2200417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5" name="Oval 136"/>
          <p:cNvSpPr>
            <a:spLocks noChangeArrowheads="1"/>
          </p:cNvSpPr>
          <p:nvPr/>
        </p:nvSpPr>
        <p:spPr bwMode="auto">
          <a:xfrm>
            <a:off x="1849438" y="220508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6" name="Oval 136"/>
          <p:cNvSpPr>
            <a:spLocks noChangeArrowheads="1"/>
          </p:cNvSpPr>
          <p:nvPr/>
        </p:nvSpPr>
        <p:spPr bwMode="auto">
          <a:xfrm>
            <a:off x="1989138" y="22050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7" name="Oval 136"/>
          <p:cNvSpPr>
            <a:spLocks noChangeArrowheads="1"/>
          </p:cNvSpPr>
          <p:nvPr/>
        </p:nvSpPr>
        <p:spPr bwMode="auto">
          <a:xfrm>
            <a:off x="1901031" y="170988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5" name="Oval 534"/>
          <p:cNvSpPr>
            <a:spLocks noChangeArrowheads="1"/>
          </p:cNvSpPr>
          <p:nvPr/>
        </p:nvSpPr>
        <p:spPr bwMode="auto">
          <a:xfrm>
            <a:off x="2581275" y="4254500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6" name="Oval 535"/>
          <p:cNvSpPr>
            <a:spLocks noChangeArrowheads="1"/>
          </p:cNvSpPr>
          <p:nvPr/>
        </p:nvSpPr>
        <p:spPr bwMode="auto">
          <a:xfrm>
            <a:off x="2441575" y="4256088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4" name="Oval 530"/>
          <p:cNvSpPr>
            <a:spLocks noChangeArrowheads="1"/>
          </p:cNvSpPr>
          <p:nvPr/>
        </p:nvSpPr>
        <p:spPr bwMode="auto">
          <a:xfrm>
            <a:off x="3073400" y="4254500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5" name="Oval 531"/>
          <p:cNvSpPr>
            <a:spLocks noChangeArrowheads="1"/>
          </p:cNvSpPr>
          <p:nvPr/>
        </p:nvSpPr>
        <p:spPr bwMode="auto">
          <a:xfrm>
            <a:off x="3214687" y="4254500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6" name="Oval 532"/>
          <p:cNvSpPr>
            <a:spLocks noChangeArrowheads="1"/>
          </p:cNvSpPr>
          <p:nvPr/>
        </p:nvSpPr>
        <p:spPr bwMode="auto">
          <a:xfrm>
            <a:off x="2933700" y="4256087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3" name="Oval 530"/>
          <p:cNvSpPr>
            <a:spLocks noChangeArrowheads="1"/>
          </p:cNvSpPr>
          <p:nvPr/>
        </p:nvSpPr>
        <p:spPr bwMode="auto">
          <a:xfrm>
            <a:off x="3308351" y="2675732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4" name="Oval 531"/>
          <p:cNvSpPr>
            <a:spLocks noChangeArrowheads="1"/>
          </p:cNvSpPr>
          <p:nvPr/>
        </p:nvSpPr>
        <p:spPr bwMode="auto">
          <a:xfrm>
            <a:off x="3449638" y="2675732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5" name="Oval 532"/>
          <p:cNvSpPr>
            <a:spLocks noChangeArrowheads="1"/>
          </p:cNvSpPr>
          <p:nvPr/>
        </p:nvSpPr>
        <p:spPr bwMode="auto">
          <a:xfrm>
            <a:off x="3168651" y="2677319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5" grpId="0" animBg="1"/>
      <p:bldP spid="1806" grpId="0" animBg="1"/>
      <p:bldP spid="1814" grpId="0" animBg="1"/>
      <p:bldP spid="1815" grpId="0" animBg="1"/>
      <p:bldP spid="1816" grpId="0" animBg="1"/>
      <p:bldP spid="1823" grpId="0" animBg="1"/>
      <p:bldP spid="1824" grpId="0" animBg="1"/>
      <p:bldP spid="18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2"/>
          <p:cNvSpPr/>
          <p:nvPr/>
        </p:nvSpPr>
        <p:spPr>
          <a:xfrm>
            <a:off x="181440" y="506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4400" dirty="0">
                <a:solidFill>
                  <a:srgbClr val="000000"/>
                </a:solidFill>
                <a:latin typeface="Calibri Light"/>
              </a:rPr>
              <a:t>Freight transport today</a:t>
            </a:r>
            <a:endParaRPr dirty="0"/>
          </a:p>
        </p:txBody>
      </p:sp>
      <p:sp>
        <p:nvSpPr>
          <p:cNvPr id="105" name="CustomShape 3"/>
          <p:cNvSpPr/>
          <p:nvPr/>
        </p:nvSpPr>
        <p:spPr>
          <a:xfrm>
            <a:off x="296280" y="513468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06" name="CustomShape 4"/>
          <p:cNvSpPr/>
          <p:nvPr/>
        </p:nvSpPr>
        <p:spPr>
          <a:xfrm>
            <a:off x="2035440" y="533016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5"/>
          <p:cNvSpPr/>
          <p:nvPr/>
        </p:nvSpPr>
        <p:spPr>
          <a:xfrm>
            <a:off x="4143168" y="533016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 smtClean="0">
                <a:solidFill>
                  <a:srgbClr val="000000"/>
                </a:solidFill>
                <a:latin typeface="Calibri"/>
              </a:rPr>
              <a:t>2016</a:t>
            </a:r>
            <a:endParaRPr dirty="0"/>
          </a:p>
        </p:txBody>
      </p:sp>
      <p:sp>
        <p:nvSpPr>
          <p:cNvPr id="11" name="Rectangle 593"/>
          <p:cNvSpPr>
            <a:spLocks noChangeAspect="1" noChangeArrowheads="1"/>
          </p:cNvSpPr>
          <p:nvPr/>
        </p:nvSpPr>
        <p:spPr bwMode="auto">
          <a:xfrm>
            <a:off x="6962775" y="3971925"/>
            <a:ext cx="9747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Line 130"/>
          <p:cNvSpPr>
            <a:spLocks noChangeAspect="1" noChangeShapeType="1"/>
          </p:cNvSpPr>
          <p:nvPr/>
        </p:nvSpPr>
        <p:spPr bwMode="auto">
          <a:xfrm>
            <a:off x="6135688" y="3195638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Line 129"/>
          <p:cNvSpPr>
            <a:spLocks noChangeAspect="1" noChangeShapeType="1"/>
          </p:cNvSpPr>
          <p:nvPr/>
        </p:nvSpPr>
        <p:spPr bwMode="auto">
          <a:xfrm>
            <a:off x="6107113" y="322262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128"/>
          <p:cNvSpPr>
            <a:spLocks noChangeAspect="1" noChangeArrowheads="1"/>
          </p:cNvSpPr>
          <p:nvPr/>
        </p:nvSpPr>
        <p:spPr bwMode="auto">
          <a:xfrm>
            <a:off x="5213350" y="3230563"/>
            <a:ext cx="76041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27"/>
          <p:cNvSpPr>
            <a:spLocks noChangeAspect="1" noChangeShapeType="1"/>
          </p:cNvSpPr>
          <p:nvPr/>
        </p:nvSpPr>
        <p:spPr bwMode="auto">
          <a:xfrm>
            <a:off x="5188752" y="3200633"/>
            <a:ext cx="13661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26"/>
          <p:cNvSpPr>
            <a:spLocks noChangeAspect="1" noChangeShapeType="1"/>
          </p:cNvSpPr>
          <p:nvPr/>
        </p:nvSpPr>
        <p:spPr bwMode="auto">
          <a:xfrm flipH="1">
            <a:off x="5325372" y="3199767"/>
            <a:ext cx="11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Line 125"/>
          <p:cNvSpPr>
            <a:spLocks noChangeAspect="1" noChangeShapeType="1"/>
          </p:cNvSpPr>
          <p:nvPr/>
        </p:nvSpPr>
        <p:spPr bwMode="auto">
          <a:xfrm flipV="1">
            <a:off x="5337175" y="3072290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Line 124"/>
          <p:cNvSpPr>
            <a:spLocks noChangeAspect="1" noChangeShapeType="1"/>
          </p:cNvSpPr>
          <p:nvPr/>
        </p:nvSpPr>
        <p:spPr bwMode="auto">
          <a:xfrm flipV="1">
            <a:off x="5335668" y="3042856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Line 123"/>
          <p:cNvSpPr>
            <a:spLocks noChangeAspect="1" noChangeShapeType="1"/>
          </p:cNvSpPr>
          <p:nvPr/>
        </p:nvSpPr>
        <p:spPr bwMode="auto">
          <a:xfrm flipV="1">
            <a:off x="5334161" y="3003682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Line 122"/>
          <p:cNvSpPr>
            <a:spLocks noChangeAspect="1" noChangeShapeType="1"/>
          </p:cNvSpPr>
          <p:nvPr/>
        </p:nvSpPr>
        <p:spPr bwMode="auto">
          <a:xfrm flipH="1" flipV="1">
            <a:off x="5325120" y="2949358"/>
            <a:ext cx="828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1"/>
          <p:cNvSpPr>
            <a:spLocks noChangeAspect="1" noChangeShapeType="1"/>
          </p:cNvSpPr>
          <p:nvPr/>
        </p:nvSpPr>
        <p:spPr bwMode="auto">
          <a:xfrm flipH="1">
            <a:off x="5302267" y="2948925"/>
            <a:ext cx="2285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20"/>
          <p:cNvSpPr>
            <a:spLocks noChangeAspect="1" noChangeShapeType="1"/>
          </p:cNvSpPr>
          <p:nvPr/>
        </p:nvSpPr>
        <p:spPr bwMode="auto">
          <a:xfrm flipV="1">
            <a:off x="5256811" y="2954552"/>
            <a:ext cx="23356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19"/>
          <p:cNvSpPr>
            <a:spLocks noChangeAspect="1" noChangeShapeType="1"/>
          </p:cNvSpPr>
          <p:nvPr/>
        </p:nvSpPr>
        <p:spPr bwMode="auto">
          <a:xfrm flipH="1">
            <a:off x="5291217" y="2945679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Line 118"/>
          <p:cNvSpPr>
            <a:spLocks noChangeAspect="1" noChangeShapeType="1"/>
          </p:cNvSpPr>
          <p:nvPr/>
        </p:nvSpPr>
        <p:spPr bwMode="auto">
          <a:xfrm flipV="1">
            <a:off x="5291217" y="2948925"/>
            <a:ext cx="11301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Line 117"/>
          <p:cNvSpPr>
            <a:spLocks noChangeAspect="1" noChangeShapeType="1"/>
          </p:cNvSpPr>
          <p:nvPr/>
        </p:nvSpPr>
        <p:spPr bwMode="auto">
          <a:xfrm flipH="1">
            <a:off x="5211857" y="2964725"/>
            <a:ext cx="45707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Line 116"/>
          <p:cNvSpPr>
            <a:spLocks noChangeAspect="1" noChangeShapeType="1"/>
          </p:cNvSpPr>
          <p:nvPr/>
        </p:nvSpPr>
        <p:spPr bwMode="auto">
          <a:xfrm flipH="1">
            <a:off x="5166401" y="2974247"/>
            <a:ext cx="45456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Line 115"/>
          <p:cNvSpPr>
            <a:spLocks noChangeAspect="1" noChangeShapeType="1"/>
          </p:cNvSpPr>
          <p:nvPr/>
        </p:nvSpPr>
        <p:spPr bwMode="auto">
          <a:xfrm>
            <a:off x="5166401" y="2975113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Line 114"/>
          <p:cNvSpPr>
            <a:spLocks noChangeAspect="1" noChangeShapeType="1"/>
          </p:cNvSpPr>
          <p:nvPr/>
        </p:nvSpPr>
        <p:spPr bwMode="auto">
          <a:xfrm>
            <a:off x="5158867" y="2975113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Line 113"/>
          <p:cNvSpPr>
            <a:spLocks noChangeAspect="1" noChangeShapeType="1"/>
          </p:cNvSpPr>
          <p:nvPr/>
        </p:nvSpPr>
        <p:spPr bwMode="auto">
          <a:xfrm flipH="1">
            <a:off x="5159872" y="2975113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Line 112"/>
          <p:cNvSpPr>
            <a:spLocks noChangeAspect="1" noChangeShapeType="1"/>
          </p:cNvSpPr>
          <p:nvPr/>
        </p:nvSpPr>
        <p:spPr bwMode="auto">
          <a:xfrm flipH="1">
            <a:off x="5147063" y="2979875"/>
            <a:ext cx="11301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111"/>
          <p:cNvSpPr>
            <a:spLocks noChangeAspect="1" noChangeShapeType="1"/>
          </p:cNvSpPr>
          <p:nvPr/>
        </p:nvSpPr>
        <p:spPr bwMode="auto">
          <a:xfrm flipH="1">
            <a:off x="5120694" y="2990047"/>
            <a:ext cx="25867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Line 110"/>
          <p:cNvSpPr>
            <a:spLocks noChangeAspect="1" noChangeShapeType="1"/>
          </p:cNvSpPr>
          <p:nvPr/>
        </p:nvSpPr>
        <p:spPr bwMode="auto">
          <a:xfrm>
            <a:off x="5285441" y="2944813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Line 109"/>
          <p:cNvSpPr>
            <a:spLocks noChangeAspect="1" noChangeShapeType="1"/>
          </p:cNvSpPr>
          <p:nvPr/>
        </p:nvSpPr>
        <p:spPr bwMode="auto">
          <a:xfrm flipH="1">
            <a:off x="5279664" y="2944813"/>
            <a:ext cx="5776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Line 108"/>
          <p:cNvSpPr>
            <a:spLocks noChangeAspect="1" noChangeShapeType="1"/>
          </p:cNvSpPr>
          <p:nvPr/>
        </p:nvSpPr>
        <p:spPr bwMode="auto">
          <a:xfrm flipH="1">
            <a:off x="5086539" y="3052811"/>
            <a:ext cx="22854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Line 107"/>
          <p:cNvSpPr>
            <a:spLocks noChangeAspect="1" noChangeShapeType="1"/>
          </p:cNvSpPr>
          <p:nvPr/>
        </p:nvSpPr>
        <p:spPr bwMode="auto">
          <a:xfrm flipH="1">
            <a:off x="5098092" y="3023377"/>
            <a:ext cx="11301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Line 106"/>
          <p:cNvSpPr>
            <a:spLocks noChangeAspect="1" noChangeShapeType="1"/>
          </p:cNvSpPr>
          <p:nvPr/>
        </p:nvSpPr>
        <p:spPr bwMode="auto">
          <a:xfrm>
            <a:off x="5109393" y="3023377"/>
            <a:ext cx="11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Line 105"/>
          <p:cNvSpPr>
            <a:spLocks noChangeAspect="1" noChangeShapeType="1"/>
          </p:cNvSpPr>
          <p:nvPr/>
        </p:nvSpPr>
        <p:spPr bwMode="auto">
          <a:xfrm flipH="1">
            <a:off x="5098092" y="3052811"/>
            <a:ext cx="11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Line 104"/>
          <p:cNvSpPr>
            <a:spLocks noChangeAspect="1" noChangeShapeType="1"/>
          </p:cNvSpPr>
          <p:nvPr/>
        </p:nvSpPr>
        <p:spPr bwMode="auto">
          <a:xfrm flipV="1">
            <a:off x="5098092" y="3042856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Line 103"/>
          <p:cNvSpPr>
            <a:spLocks noChangeAspect="1" noChangeShapeType="1"/>
          </p:cNvSpPr>
          <p:nvPr/>
        </p:nvSpPr>
        <p:spPr bwMode="auto">
          <a:xfrm flipH="1">
            <a:off x="5075238" y="3101724"/>
            <a:ext cx="11301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Line 102"/>
          <p:cNvSpPr>
            <a:spLocks noChangeAspect="1" noChangeShapeType="1"/>
          </p:cNvSpPr>
          <p:nvPr/>
        </p:nvSpPr>
        <p:spPr bwMode="auto">
          <a:xfrm>
            <a:off x="5075238" y="3111680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Line 101"/>
          <p:cNvSpPr>
            <a:spLocks noChangeAspect="1" noChangeShapeType="1"/>
          </p:cNvSpPr>
          <p:nvPr/>
        </p:nvSpPr>
        <p:spPr bwMode="auto">
          <a:xfrm flipH="1" flipV="1">
            <a:off x="5075238" y="3121419"/>
            <a:ext cx="1005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Line 100"/>
          <p:cNvSpPr>
            <a:spLocks noChangeAspect="1" noChangeShapeType="1"/>
          </p:cNvSpPr>
          <p:nvPr/>
        </p:nvSpPr>
        <p:spPr bwMode="auto">
          <a:xfrm flipH="1">
            <a:off x="5075238" y="3122718"/>
            <a:ext cx="2009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Line 99"/>
          <p:cNvSpPr>
            <a:spLocks noChangeAspect="1" noChangeShapeType="1"/>
          </p:cNvSpPr>
          <p:nvPr/>
        </p:nvSpPr>
        <p:spPr bwMode="auto">
          <a:xfrm>
            <a:off x="5075238" y="3196088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Line 98"/>
          <p:cNvSpPr>
            <a:spLocks noChangeAspect="1" noChangeShapeType="1"/>
          </p:cNvSpPr>
          <p:nvPr/>
        </p:nvSpPr>
        <p:spPr bwMode="auto">
          <a:xfrm flipH="1">
            <a:off x="5075238" y="3201715"/>
            <a:ext cx="57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97"/>
          <p:cNvSpPr>
            <a:spLocks noChangeAspect="1" noChangeShapeType="1"/>
          </p:cNvSpPr>
          <p:nvPr/>
        </p:nvSpPr>
        <p:spPr bwMode="auto">
          <a:xfrm flipV="1">
            <a:off x="5081265" y="3196304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Line 96"/>
          <p:cNvSpPr>
            <a:spLocks noChangeAspect="1" noChangeShapeType="1"/>
          </p:cNvSpPr>
          <p:nvPr/>
        </p:nvSpPr>
        <p:spPr bwMode="auto">
          <a:xfrm>
            <a:off x="5075238" y="3201715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Line 95"/>
          <p:cNvSpPr>
            <a:spLocks noChangeAspect="1" noChangeShapeType="1"/>
          </p:cNvSpPr>
          <p:nvPr/>
        </p:nvSpPr>
        <p:spPr bwMode="auto">
          <a:xfrm>
            <a:off x="5076243" y="3209723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Line 94"/>
          <p:cNvSpPr>
            <a:spLocks noChangeAspect="1" noChangeShapeType="1"/>
          </p:cNvSpPr>
          <p:nvPr/>
        </p:nvSpPr>
        <p:spPr bwMode="auto">
          <a:xfrm flipV="1">
            <a:off x="5077247" y="3229418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Freeform 93"/>
          <p:cNvSpPr>
            <a:spLocks noChangeAspect="1"/>
          </p:cNvSpPr>
          <p:nvPr/>
        </p:nvSpPr>
        <p:spPr bwMode="auto">
          <a:xfrm rot="834305">
            <a:off x="5075489" y="3260151"/>
            <a:ext cx="13561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Line 92"/>
          <p:cNvSpPr>
            <a:spLocks noChangeAspect="1" noChangeShapeType="1"/>
          </p:cNvSpPr>
          <p:nvPr/>
        </p:nvSpPr>
        <p:spPr bwMode="auto">
          <a:xfrm>
            <a:off x="5088046" y="3270539"/>
            <a:ext cx="1155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Line 91"/>
          <p:cNvSpPr>
            <a:spLocks noChangeAspect="1" noChangeShapeType="1"/>
          </p:cNvSpPr>
          <p:nvPr/>
        </p:nvSpPr>
        <p:spPr bwMode="auto">
          <a:xfrm>
            <a:off x="5099096" y="3271405"/>
            <a:ext cx="5123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Line 90"/>
          <p:cNvSpPr>
            <a:spLocks noChangeAspect="1" noChangeShapeType="1"/>
          </p:cNvSpPr>
          <p:nvPr/>
        </p:nvSpPr>
        <p:spPr bwMode="auto">
          <a:xfrm>
            <a:off x="5151082" y="3231582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Freeform 89"/>
          <p:cNvSpPr>
            <a:spLocks noChangeAspect="1"/>
          </p:cNvSpPr>
          <p:nvPr/>
        </p:nvSpPr>
        <p:spPr bwMode="auto">
          <a:xfrm>
            <a:off x="5151333" y="3200416"/>
            <a:ext cx="3792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88"/>
          <p:cNvSpPr>
            <a:spLocks noChangeAspect="1" noChangeShapeType="1"/>
          </p:cNvSpPr>
          <p:nvPr/>
        </p:nvSpPr>
        <p:spPr bwMode="auto">
          <a:xfrm>
            <a:off x="5129233" y="3033116"/>
            <a:ext cx="15947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Line 87"/>
          <p:cNvSpPr>
            <a:spLocks noChangeAspect="1" noChangeShapeType="1"/>
          </p:cNvSpPr>
          <p:nvPr/>
        </p:nvSpPr>
        <p:spPr bwMode="auto">
          <a:xfrm flipH="1" flipV="1">
            <a:off x="5288705" y="3033116"/>
            <a:ext cx="11301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Line 86"/>
          <p:cNvSpPr>
            <a:spLocks noChangeAspect="1" noChangeShapeType="1"/>
          </p:cNvSpPr>
          <p:nvPr/>
        </p:nvSpPr>
        <p:spPr bwMode="auto">
          <a:xfrm>
            <a:off x="5129735" y="3042856"/>
            <a:ext cx="6831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Line 85"/>
          <p:cNvSpPr>
            <a:spLocks noChangeAspect="1" noChangeShapeType="1"/>
          </p:cNvSpPr>
          <p:nvPr/>
        </p:nvSpPr>
        <p:spPr bwMode="auto">
          <a:xfrm flipV="1">
            <a:off x="5117680" y="3101292"/>
            <a:ext cx="68058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Line 84"/>
          <p:cNvSpPr>
            <a:spLocks noChangeAspect="1" noChangeShapeType="1"/>
          </p:cNvSpPr>
          <p:nvPr/>
        </p:nvSpPr>
        <p:spPr bwMode="auto">
          <a:xfrm flipV="1">
            <a:off x="5117178" y="3042856"/>
            <a:ext cx="1155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Freeform 83"/>
          <p:cNvSpPr>
            <a:spLocks noChangeAspect="1"/>
          </p:cNvSpPr>
          <p:nvPr/>
        </p:nvSpPr>
        <p:spPr bwMode="auto">
          <a:xfrm rot="16909098">
            <a:off x="5187178" y="3090182"/>
            <a:ext cx="11687" cy="13561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Line 82"/>
          <p:cNvSpPr>
            <a:spLocks noChangeAspect="1" noChangeShapeType="1"/>
          </p:cNvSpPr>
          <p:nvPr/>
        </p:nvSpPr>
        <p:spPr bwMode="auto">
          <a:xfrm flipV="1">
            <a:off x="5199049" y="3042856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Rectangle 79"/>
          <p:cNvSpPr>
            <a:spLocks noChangeAspect="1" noChangeArrowheads="1"/>
          </p:cNvSpPr>
          <p:nvPr/>
        </p:nvSpPr>
        <p:spPr bwMode="auto">
          <a:xfrm>
            <a:off x="5365750" y="2940050"/>
            <a:ext cx="636587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78"/>
          <p:cNvSpPr>
            <a:spLocks noChangeAspect="1" noChangeShapeType="1"/>
          </p:cNvSpPr>
          <p:nvPr/>
        </p:nvSpPr>
        <p:spPr bwMode="auto">
          <a:xfrm>
            <a:off x="6196013" y="3198813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Line 77"/>
          <p:cNvSpPr>
            <a:spLocks noChangeAspect="1" noChangeShapeType="1"/>
          </p:cNvSpPr>
          <p:nvPr/>
        </p:nvSpPr>
        <p:spPr bwMode="auto">
          <a:xfrm>
            <a:off x="6223000" y="3228975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Line 76"/>
          <p:cNvSpPr>
            <a:spLocks noChangeAspect="1" noChangeShapeType="1"/>
          </p:cNvSpPr>
          <p:nvPr/>
        </p:nvSpPr>
        <p:spPr bwMode="auto">
          <a:xfrm flipV="1">
            <a:off x="6669088" y="321786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Oval 75"/>
          <p:cNvSpPr>
            <a:spLocks noChangeArrowheads="1"/>
          </p:cNvSpPr>
          <p:nvPr/>
        </p:nvSpPr>
        <p:spPr bwMode="auto">
          <a:xfrm>
            <a:off x="6546850" y="3216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Rectangle 73"/>
          <p:cNvSpPr>
            <a:spLocks noChangeAspect="1" noChangeArrowheads="1"/>
          </p:cNvSpPr>
          <p:nvPr/>
        </p:nvSpPr>
        <p:spPr bwMode="auto">
          <a:xfrm>
            <a:off x="6075363" y="2940050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Line 72"/>
          <p:cNvSpPr>
            <a:spLocks noChangeAspect="1" noChangeShapeType="1"/>
          </p:cNvSpPr>
          <p:nvPr/>
        </p:nvSpPr>
        <p:spPr bwMode="auto">
          <a:xfrm flipH="1">
            <a:off x="5973763" y="3265488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Line 71"/>
          <p:cNvSpPr>
            <a:spLocks noChangeAspect="1" noChangeShapeType="1"/>
          </p:cNvSpPr>
          <p:nvPr/>
        </p:nvSpPr>
        <p:spPr bwMode="auto">
          <a:xfrm>
            <a:off x="5981700" y="3252788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Oval 70"/>
          <p:cNvSpPr>
            <a:spLocks noChangeArrowheads="1"/>
          </p:cNvSpPr>
          <p:nvPr/>
        </p:nvSpPr>
        <p:spPr bwMode="auto">
          <a:xfrm>
            <a:off x="6078538" y="3216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Line 192"/>
          <p:cNvSpPr>
            <a:spLocks noChangeAspect="1" noChangeShapeType="1"/>
          </p:cNvSpPr>
          <p:nvPr/>
        </p:nvSpPr>
        <p:spPr bwMode="auto">
          <a:xfrm>
            <a:off x="5970588" y="3754438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Rectangle 191"/>
          <p:cNvSpPr>
            <a:spLocks noChangeAspect="1" noChangeArrowheads="1"/>
          </p:cNvSpPr>
          <p:nvPr/>
        </p:nvSpPr>
        <p:spPr bwMode="auto">
          <a:xfrm>
            <a:off x="5221288" y="3756025"/>
            <a:ext cx="744537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190"/>
          <p:cNvSpPr>
            <a:spLocks noChangeAspect="1" noChangeShapeType="1"/>
          </p:cNvSpPr>
          <p:nvPr/>
        </p:nvSpPr>
        <p:spPr bwMode="auto">
          <a:xfrm>
            <a:off x="5197801" y="3726235"/>
            <a:ext cx="13413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189"/>
          <p:cNvSpPr>
            <a:spLocks noChangeAspect="1" noChangeShapeType="1"/>
          </p:cNvSpPr>
          <p:nvPr/>
        </p:nvSpPr>
        <p:spPr bwMode="auto">
          <a:xfrm flipH="1">
            <a:off x="5331936" y="3725390"/>
            <a:ext cx="110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188"/>
          <p:cNvSpPr>
            <a:spLocks noChangeAspect="1" noChangeShapeType="1"/>
          </p:cNvSpPr>
          <p:nvPr/>
        </p:nvSpPr>
        <p:spPr bwMode="auto">
          <a:xfrm flipV="1">
            <a:off x="5343525" y="3601008"/>
            <a:ext cx="0" cy="1245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187"/>
          <p:cNvSpPr>
            <a:spLocks noChangeAspect="1" noChangeShapeType="1"/>
          </p:cNvSpPr>
          <p:nvPr/>
        </p:nvSpPr>
        <p:spPr bwMode="auto">
          <a:xfrm flipV="1">
            <a:off x="5342046" y="3572288"/>
            <a:ext cx="0" cy="28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186"/>
          <p:cNvSpPr>
            <a:spLocks noChangeAspect="1" noChangeShapeType="1"/>
          </p:cNvSpPr>
          <p:nvPr/>
        </p:nvSpPr>
        <p:spPr bwMode="auto">
          <a:xfrm flipV="1">
            <a:off x="5340566" y="3534065"/>
            <a:ext cx="0" cy="3822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185"/>
          <p:cNvSpPr>
            <a:spLocks noChangeAspect="1" noChangeShapeType="1"/>
          </p:cNvSpPr>
          <p:nvPr/>
        </p:nvSpPr>
        <p:spPr bwMode="auto">
          <a:xfrm flipH="1" flipV="1">
            <a:off x="5331690" y="3481060"/>
            <a:ext cx="8137" cy="521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184"/>
          <p:cNvSpPr>
            <a:spLocks noChangeAspect="1" noChangeShapeType="1"/>
          </p:cNvSpPr>
          <p:nvPr/>
        </p:nvSpPr>
        <p:spPr bwMode="auto">
          <a:xfrm flipH="1">
            <a:off x="5309251" y="3480637"/>
            <a:ext cx="22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183"/>
          <p:cNvSpPr>
            <a:spLocks noChangeAspect="1" noChangeShapeType="1"/>
          </p:cNvSpPr>
          <p:nvPr/>
        </p:nvSpPr>
        <p:spPr bwMode="auto">
          <a:xfrm flipV="1">
            <a:off x="5264622" y="3486128"/>
            <a:ext cx="22931" cy="103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182"/>
          <p:cNvSpPr>
            <a:spLocks noChangeAspect="1" noChangeShapeType="1"/>
          </p:cNvSpPr>
          <p:nvPr/>
        </p:nvSpPr>
        <p:spPr bwMode="auto">
          <a:xfrm flipH="1">
            <a:off x="5298402" y="3477470"/>
            <a:ext cx="0" cy="718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181"/>
          <p:cNvSpPr>
            <a:spLocks noChangeAspect="1" noChangeShapeType="1"/>
          </p:cNvSpPr>
          <p:nvPr/>
        </p:nvSpPr>
        <p:spPr bwMode="auto">
          <a:xfrm flipV="1">
            <a:off x="5298402" y="3480637"/>
            <a:ext cx="11096" cy="464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Line 180"/>
          <p:cNvSpPr>
            <a:spLocks noChangeAspect="1" noChangeShapeType="1"/>
          </p:cNvSpPr>
          <p:nvPr/>
        </p:nvSpPr>
        <p:spPr bwMode="auto">
          <a:xfrm flipH="1">
            <a:off x="5220485" y="3496053"/>
            <a:ext cx="44876" cy="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3" name="Line 179"/>
          <p:cNvSpPr>
            <a:spLocks noChangeAspect="1" noChangeShapeType="1"/>
          </p:cNvSpPr>
          <p:nvPr/>
        </p:nvSpPr>
        <p:spPr bwMode="auto">
          <a:xfrm flipH="1">
            <a:off x="5175856" y="3505345"/>
            <a:ext cx="44630" cy="506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Line 178"/>
          <p:cNvSpPr>
            <a:spLocks noChangeAspect="1" noChangeShapeType="1"/>
          </p:cNvSpPr>
          <p:nvPr/>
        </p:nvSpPr>
        <p:spPr bwMode="auto">
          <a:xfrm>
            <a:off x="5175856" y="3506190"/>
            <a:ext cx="0" cy="4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Line 177"/>
          <p:cNvSpPr>
            <a:spLocks noChangeAspect="1" noChangeShapeType="1"/>
          </p:cNvSpPr>
          <p:nvPr/>
        </p:nvSpPr>
        <p:spPr bwMode="auto">
          <a:xfrm>
            <a:off x="5168459" y="3506190"/>
            <a:ext cx="0" cy="4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Line 176"/>
          <p:cNvSpPr>
            <a:spLocks noChangeAspect="1" noChangeShapeType="1"/>
          </p:cNvSpPr>
          <p:nvPr/>
        </p:nvSpPr>
        <p:spPr bwMode="auto">
          <a:xfrm flipH="1">
            <a:off x="5169445" y="3506190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Line 174"/>
          <p:cNvSpPr>
            <a:spLocks noChangeAspect="1" noChangeShapeType="1"/>
          </p:cNvSpPr>
          <p:nvPr/>
        </p:nvSpPr>
        <p:spPr bwMode="auto">
          <a:xfrm flipH="1">
            <a:off x="5130980" y="3520761"/>
            <a:ext cx="25397" cy="32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173"/>
          <p:cNvSpPr>
            <a:spLocks noChangeAspect="1" noChangeShapeType="1"/>
          </p:cNvSpPr>
          <p:nvPr/>
        </p:nvSpPr>
        <p:spPr bwMode="auto">
          <a:xfrm>
            <a:off x="5292731" y="3476625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9" name="Line 172"/>
          <p:cNvSpPr>
            <a:spLocks noChangeAspect="1" noChangeShapeType="1"/>
          </p:cNvSpPr>
          <p:nvPr/>
        </p:nvSpPr>
        <p:spPr bwMode="auto">
          <a:xfrm flipH="1">
            <a:off x="5287060" y="3476625"/>
            <a:ext cx="5671" cy="950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Line 171"/>
          <p:cNvSpPr>
            <a:spLocks noChangeAspect="1" noChangeShapeType="1"/>
          </p:cNvSpPr>
          <p:nvPr/>
        </p:nvSpPr>
        <p:spPr bwMode="auto">
          <a:xfrm flipH="1">
            <a:off x="5097446" y="3582002"/>
            <a:ext cx="22438" cy="477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1" name="Line 170"/>
          <p:cNvSpPr>
            <a:spLocks noChangeAspect="1" noChangeShapeType="1"/>
          </p:cNvSpPr>
          <p:nvPr/>
        </p:nvSpPr>
        <p:spPr bwMode="auto">
          <a:xfrm flipH="1">
            <a:off x="5108788" y="3553282"/>
            <a:ext cx="11096" cy="1900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Line 169"/>
          <p:cNvSpPr>
            <a:spLocks noChangeAspect="1" noChangeShapeType="1"/>
          </p:cNvSpPr>
          <p:nvPr/>
        </p:nvSpPr>
        <p:spPr bwMode="auto">
          <a:xfrm>
            <a:off x="5119884" y="3553282"/>
            <a:ext cx="110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Line 168"/>
          <p:cNvSpPr>
            <a:spLocks noChangeAspect="1" noChangeShapeType="1"/>
          </p:cNvSpPr>
          <p:nvPr/>
        </p:nvSpPr>
        <p:spPr bwMode="auto">
          <a:xfrm flipH="1">
            <a:off x="5108788" y="3582002"/>
            <a:ext cx="1109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Line 167"/>
          <p:cNvSpPr>
            <a:spLocks noChangeAspect="1" noChangeShapeType="1"/>
          </p:cNvSpPr>
          <p:nvPr/>
        </p:nvSpPr>
        <p:spPr bwMode="auto">
          <a:xfrm flipV="1">
            <a:off x="5108788" y="3572288"/>
            <a:ext cx="0" cy="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Line 166"/>
          <p:cNvSpPr>
            <a:spLocks noChangeAspect="1" noChangeShapeType="1"/>
          </p:cNvSpPr>
          <p:nvPr/>
        </p:nvSpPr>
        <p:spPr bwMode="auto">
          <a:xfrm flipH="1">
            <a:off x="5086350" y="3629728"/>
            <a:ext cx="11096" cy="97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Line 165"/>
          <p:cNvSpPr>
            <a:spLocks noChangeAspect="1" noChangeShapeType="1"/>
          </p:cNvSpPr>
          <p:nvPr/>
        </p:nvSpPr>
        <p:spPr bwMode="auto">
          <a:xfrm>
            <a:off x="5086350" y="3639442"/>
            <a:ext cx="0" cy="950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Line 164"/>
          <p:cNvSpPr>
            <a:spLocks noChangeAspect="1" noChangeShapeType="1"/>
          </p:cNvSpPr>
          <p:nvPr/>
        </p:nvSpPr>
        <p:spPr bwMode="auto">
          <a:xfrm flipH="1" flipV="1">
            <a:off x="5086350" y="3648945"/>
            <a:ext cx="986" cy="8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Line 163"/>
          <p:cNvSpPr>
            <a:spLocks noChangeAspect="1" noChangeShapeType="1"/>
          </p:cNvSpPr>
          <p:nvPr/>
        </p:nvSpPr>
        <p:spPr bwMode="auto">
          <a:xfrm flipH="1">
            <a:off x="5086350" y="3650212"/>
            <a:ext cx="1973" cy="713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Line 162"/>
          <p:cNvSpPr>
            <a:spLocks noChangeAspect="1" noChangeShapeType="1"/>
          </p:cNvSpPr>
          <p:nvPr/>
        </p:nvSpPr>
        <p:spPr bwMode="auto">
          <a:xfrm>
            <a:off x="5086350" y="3721800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0" name="Line 161"/>
          <p:cNvSpPr>
            <a:spLocks noChangeAspect="1" noChangeShapeType="1"/>
          </p:cNvSpPr>
          <p:nvPr/>
        </p:nvSpPr>
        <p:spPr bwMode="auto">
          <a:xfrm flipH="1">
            <a:off x="5086350" y="3727291"/>
            <a:ext cx="567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1" name="Line 160"/>
          <p:cNvSpPr>
            <a:spLocks noChangeAspect="1" noChangeShapeType="1"/>
          </p:cNvSpPr>
          <p:nvPr/>
        </p:nvSpPr>
        <p:spPr bwMode="auto">
          <a:xfrm flipV="1">
            <a:off x="5092268" y="3722012"/>
            <a:ext cx="0" cy="48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Line 159"/>
          <p:cNvSpPr>
            <a:spLocks noChangeAspect="1" noChangeShapeType="1"/>
          </p:cNvSpPr>
          <p:nvPr/>
        </p:nvSpPr>
        <p:spPr bwMode="auto">
          <a:xfrm>
            <a:off x="5086350" y="3727291"/>
            <a:ext cx="0" cy="78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1" name="Line 158"/>
          <p:cNvSpPr>
            <a:spLocks noChangeAspect="1" noChangeShapeType="1"/>
          </p:cNvSpPr>
          <p:nvPr/>
        </p:nvSpPr>
        <p:spPr bwMode="auto">
          <a:xfrm>
            <a:off x="5087336" y="3735104"/>
            <a:ext cx="0" cy="1921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Line 157"/>
          <p:cNvSpPr>
            <a:spLocks noChangeAspect="1" noChangeShapeType="1"/>
          </p:cNvSpPr>
          <p:nvPr/>
        </p:nvSpPr>
        <p:spPr bwMode="auto">
          <a:xfrm flipV="1">
            <a:off x="5088323" y="3754321"/>
            <a:ext cx="0" cy="28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Freeform 156"/>
          <p:cNvSpPr>
            <a:spLocks noChangeAspect="1"/>
          </p:cNvSpPr>
          <p:nvPr/>
        </p:nvSpPr>
        <p:spPr bwMode="auto">
          <a:xfrm rot="834305">
            <a:off x="5086597" y="3784308"/>
            <a:ext cx="13315" cy="1140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Line 155"/>
          <p:cNvSpPr>
            <a:spLocks noChangeAspect="1" noChangeShapeType="1"/>
          </p:cNvSpPr>
          <p:nvPr/>
        </p:nvSpPr>
        <p:spPr bwMode="auto">
          <a:xfrm>
            <a:off x="5098925" y="3794445"/>
            <a:ext cx="1134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Line 154"/>
          <p:cNvSpPr>
            <a:spLocks noChangeAspect="1" noChangeShapeType="1"/>
          </p:cNvSpPr>
          <p:nvPr/>
        </p:nvSpPr>
        <p:spPr bwMode="auto">
          <a:xfrm>
            <a:off x="5109774" y="3795290"/>
            <a:ext cx="5030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6" name="Line 153"/>
          <p:cNvSpPr>
            <a:spLocks noChangeAspect="1" noChangeShapeType="1"/>
          </p:cNvSpPr>
          <p:nvPr/>
        </p:nvSpPr>
        <p:spPr bwMode="auto">
          <a:xfrm>
            <a:off x="5160815" y="3756433"/>
            <a:ext cx="0" cy="38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Freeform 152"/>
          <p:cNvSpPr>
            <a:spLocks noChangeAspect="1"/>
          </p:cNvSpPr>
          <p:nvPr/>
        </p:nvSpPr>
        <p:spPr bwMode="auto">
          <a:xfrm>
            <a:off x="5161061" y="3726024"/>
            <a:ext cx="37232" cy="29776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8" name="Line 151"/>
          <p:cNvSpPr>
            <a:spLocks noChangeAspect="1" noChangeShapeType="1"/>
          </p:cNvSpPr>
          <p:nvPr/>
        </p:nvSpPr>
        <p:spPr bwMode="auto">
          <a:xfrm>
            <a:off x="5139363" y="3562785"/>
            <a:ext cx="15657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Line 150"/>
          <p:cNvSpPr>
            <a:spLocks noChangeAspect="1" noChangeShapeType="1"/>
          </p:cNvSpPr>
          <p:nvPr/>
        </p:nvSpPr>
        <p:spPr bwMode="auto">
          <a:xfrm flipH="1" flipV="1">
            <a:off x="5295937" y="3562785"/>
            <a:ext cx="11096" cy="16281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Line 149"/>
          <p:cNvSpPr>
            <a:spLocks noChangeAspect="1" noChangeShapeType="1"/>
          </p:cNvSpPr>
          <p:nvPr/>
        </p:nvSpPr>
        <p:spPr bwMode="auto">
          <a:xfrm>
            <a:off x="5139856" y="3572288"/>
            <a:ext cx="6706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Line 148"/>
          <p:cNvSpPr>
            <a:spLocks noChangeAspect="1" noChangeShapeType="1"/>
          </p:cNvSpPr>
          <p:nvPr/>
        </p:nvSpPr>
        <p:spPr bwMode="auto">
          <a:xfrm flipV="1">
            <a:off x="5128021" y="3629305"/>
            <a:ext cx="66821" cy="1013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2" name="Line 147"/>
          <p:cNvSpPr>
            <a:spLocks noChangeAspect="1" noChangeShapeType="1"/>
          </p:cNvSpPr>
          <p:nvPr/>
        </p:nvSpPr>
        <p:spPr bwMode="auto">
          <a:xfrm flipV="1">
            <a:off x="5127528" y="3572288"/>
            <a:ext cx="11342" cy="671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3" name="Freeform 146"/>
          <p:cNvSpPr>
            <a:spLocks noChangeAspect="1"/>
          </p:cNvSpPr>
          <p:nvPr/>
        </p:nvSpPr>
        <p:spPr bwMode="auto">
          <a:xfrm rot="16909098">
            <a:off x="5196291" y="3618424"/>
            <a:ext cx="11404" cy="13315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4" name="Line 145"/>
          <p:cNvSpPr>
            <a:spLocks noChangeAspect="1" noChangeShapeType="1"/>
          </p:cNvSpPr>
          <p:nvPr/>
        </p:nvSpPr>
        <p:spPr bwMode="auto">
          <a:xfrm flipV="1">
            <a:off x="5207910" y="3572288"/>
            <a:ext cx="0" cy="47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5" name="Rectangle 142"/>
          <p:cNvSpPr>
            <a:spLocks noChangeAspect="1" noChangeArrowheads="1"/>
          </p:cNvSpPr>
          <p:nvPr/>
        </p:nvSpPr>
        <p:spPr bwMode="auto">
          <a:xfrm>
            <a:off x="5370513" y="3471863"/>
            <a:ext cx="625475" cy="25241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6" name="Line 140"/>
          <p:cNvSpPr>
            <a:spLocks noChangeAspect="1" noChangeShapeType="1"/>
          </p:cNvSpPr>
          <p:nvPr/>
        </p:nvSpPr>
        <p:spPr bwMode="auto">
          <a:xfrm flipV="1">
            <a:off x="6738938" y="3722688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7" name="Rectangle 139"/>
          <p:cNvSpPr>
            <a:spLocks noChangeAspect="1" noChangeArrowheads="1"/>
          </p:cNvSpPr>
          <p:nvPr/>
        </p:nvSpPr>
        <p:spPr bwMode="auto">
          <a:xfrm>
            <a:off x="6138863" y="3470275"/>
            <a:ext cx="623887" cy="25241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8" name="Oval 138"/>
          <p:cNvSpPr>
            <a:spLocks noChangeArrowheads="1"/>
          </p:cNvSpPr>
          <p:nvPr/>
        </p:nvSpPr>
        <p:spPr bwMode="auto">
          <a:xfrm>
            <a:off x="6473825" y="37417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Line 137"/>
          <p:cNvSpPr>
            <a:spLocks noChangeAspect="1" noChangeShapeType="1"/>
          </p:cNvSpPr>
          <p:nvPr/>
        </p:nvSpPr>
        <p:spPr bwMode="auto">
          <a:xfrm flipV="1">
            <a:off x="5967413" y="3722688"/>
            <a:ext cx="169862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0" name="Oval 136"/>
          <p:cNvSpPr>
            <a:spLocks noChangeArrowheads="1"/>
          </p:cNvSpPr>
          <p:nvPr/>
        </p:nvSpPr>
        <p:spPr bwMode="auto">
          <a:xfrm>
            <a:off x="6335713" y="37417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Rectangle 321"/>
          <p:cNvSpPr>
            <a:spLocks noChangeAspect="1" noChangeArrowheads="1"/>
          </p:cNvSpPr>
          <p:nvPr/>
        </p:nvSpPr>
        <p:spPr bwMode="auto">
          <a:xfrm>
            <a:off x="5211763" y="2214563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2" name="Line 320"/>
          <p:cNvSpPr>
            <a:spLocks noChangeAspect="1" noChangeShapeType="1"/>
          </p:cNvSpPr>
          <p:nvPr/>
        </p:nvSpPr>
        <p:spPr bwMode="auto">
          <a:xfrm>
            <a:off x="5188699" y="2181393"/>
            <a:ext cx="13082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3" name="Line 319"/>
          <p:cNvSpPr>
            <a:spLocks noChangeAspect="1" noChangeShapeType="1"/>
          </p:cNvSpPr>
          <p:nvPr/>
        </p:nvSpPr>
        <p:spPr bwMode="auto">
          <a:xfrm flipH="1">
            <a:off x="5319522" y="2180565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4" name="Line 318"/>
          <p:cNvSpPr>
            <a:spLocks noChangeAspect="1" noChangeShapeType="1"/>
          </p:cNvSpPr>
          <p:nvPr/>
        </p:nvSpPr>
        <p:spPr bwMode="auto">
          <a:xfrm flipV="1">
            <a:off x="5330825" y="2058657"/>
            <a:ext cx="0" cy="1221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Line 317"/>
          <p:cNvSpPr>
            <a:spLocks noChangeAspect="1" noChangeShapeType="1"/>
          </p:cNvSpPr>
          <p:nvPr/>
        </p:nvSpPr>
        <p:spPr bwMode="auto">
          <a:xfrm flipV="1">
            <a:off x="5329382" y="2030509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Line 316"/>
          <p:cNvSpPr>
            <a:spLocks noChangeAspect="1" noChangeShapeType="1"/>
          </p:cNvSpPr>
          <p:nvPr/>
        </p:nvSpPr>
        <p:spPr bwMode="auto">
          <a:xfrm flipV="1">
            <a:off x="5327939" y="1993047"/>
            <a:ext cx="0" cy="3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7" name="Line 315"/>
          <p:cNvSpPr>
            <a:spLocks noChangeAspect="1" noChangeShapeType="1"/>
          </p:cNvSpPr>
          <p:nvPr/>
        </p:nvSpPr>
        <p:spPr bwMode="auto">
          <a:xfrm flipH="1" flipV="1">
            <a:off x="5319282" y="1941096"/>
            <a:ext cx="7936" cy="511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8" name="Line 314"/>
          <p:cNvSpPr>
            <a:spLocks noChangeAspect="1" noChangeShapeType="1"/>
          </p:cNvSpPr>
          <p:nvPr/>
        </p:nvSpPr>
        <p:spPr bwMode="auto">
          <a:xfrm flipH="1">
            <a:off x="5297398" y="1940682"/>
            <a:ext cx="2188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9" name="Line 313"/>
          <p:cNvSpPr>
            <a:spLocks noChangeAspect="1" noChangeShapeType="1"/>
          </p:cNvSpPr>
          <p:nvPr/>
        </p:nvSpPr>
        <p:spPr bwMode="auto">
          <a:xfrm flipV="1">
            <a:off x="5253870" y="1946064"/>
            <a:ext cx="22365" cy="101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0" name="Line 312"/>
          <p:cNvSpPr>
            <a:spLocks noChangeAspect="1" noChangeShapeType="1"/>
          </p:cNvSpPr>
          <p:nvPr/>
        </p:nvSpPr>
        <p:spPr bwMode="auto">
          <a:xfrm flipH="1">
            <a:off x="5286816" y="1937578"/>
            <a:ext cx="0" cy="7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Line 311"/>
          <p:cNvSpPr>
            <a:spLocks noChangeAspect="1" noChangeShapeType="1"/>
          </p:cNvSpPr>
          <p:nvPr/>
        </p:nvSpPr>
        <p:spPr bwMode="auto">
          <a:xfrm flipV="1">
            <a:off x="5286816" y="1940682"/>
            <a:ext cx="10822" cy="45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2" name="Line 310"/>
          <p:cNvSpPr>
            <a:spLocks noChangeAspect="1" noChangeShapeType="1"/>
          </p:cNvSpPr>
          <p:nvPr/>
        </p:nvSpPr>
        <p:spPr bwMode="auto">
          <a:xfrm flipH="1">
            <a:off x="5210823" y="1955792"/>
            <a:ext cx="43768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3" name="Line 309"/>
          <p:cNvSpPr>
            <a:spLocks noChangeAspect="1" noChangeShapeType="1"/>
          </p:cNvSpPr>
          <p:nvPr/>
        </p:nvSpPr>
        <p:spPr bwMode="auto">
          <a:xfrm flipH="1">
            <a:off x="5167296" y="1964898"/>
            <a:ext cx="43528" cy="49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4" name="Line 308"/>
          <p:cNvSpPr>
            <a:spLocks noChangeAspect="1" noChangeShapeType="1"/>
          </p:cNvSpPr>
          <p:nvPr/>
        </p:nvSpPr>
        <p:spPr bwMode="auto">
          <a:xfrm>
            <a:off x="5167296" y="1965726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5" name="Line 307"/>
          <p:cNvSpPr>
            <a:spLocks noChangeAspect="1" noChangeShapeType="1"/>
          </p:cNvSpPr>
          <p:nvPr/>
        </p:nvSpPr>
        <p:spPr bwMode="auto">
          <a:xfrm>
            <a:off x="5160081" y="1965726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6" name="Line 306"/>
          <p:cNvSpPr>
            <a:spLocks noChangeAspect="1" noChangeShapeType="1"/>
          </p:cNvSpPr>
          <p:nvPr/>
        </p:nvSpPr>
        <p:spPr bwMode="auto">
          <a:xfrm flipH="1">
            <a:off x="5161043" y="1965726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7" name="Line 305"/>
          <p:cNvSpPr>
            <a:spLocks noChangeAspect="1" noChangeShapeType="1"/>
          </p:cNvSpPr>
          <p:nvPr/>
        </p:nvSpPr>
        <p:spPr bwMode="auto">
          <a:xfrm flipH="1">
            <a:off x="5148778" y="1970280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8" name="Line 304"/>
          <p:cNvSpPr>
            <a:spLocks noChangeAspect="1" noChangeShapeType="1"/>
          </p:cNvSpPr>
          <p:nvPr/>
        </p:nvSpPr>
        <p:spPr bwMode="auto">
          <a:xfrm flipH="1">
            <a:off x="5123528" y="1980007"/>
            <a:ext cx="24770" cy="318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9" name="Line 303"/>
          <p:cNvSpPr>
            <a:spLocks noChangeAspect="1" noChangeShapeType="1"/>
          </p:cNvSpPr>
          <p:nvPr/>
        </p:nvSpPr>
        <p:spPr bwMode="auto">
          <a:xfrm>
            <a:off x="5281285" y="1936750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0" name="Line 302"/>
          <p:cNvSpPr>
            <a:spLocks noChangeAspect="1" noChangeShapeType="1"/>
          </p:cNvSpPr>
          <p:nvPr/>
        </p:nvSpPr>
        <p:spPr bwMode="auto">
          <a:xfrm flipH="1">
            <a:off x="5275754" y="1936750"/>
            <a:ext cx="5531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Line 301"/>
          <p:cNvSpPr>
            <a:spLocks noChangeAspect="1" noChangeShapeType="1"/>
          </p:cNvSpPr>
          <p:nvPr/>
        </p:nvSpPr>
        <p:spPr bwMode="auto">
          <a:xfrm flipH="1">
            <a:off x="5090822" y="2040030"/>
            <a:ext cx="21884" cy="467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2" name="Line 300"/>
          <p:cNvSpPr>
            <a:spLocks noChangeAspect="1" noChangeShapeType="1"/>
          </p:cNvSpPr>
          <p:nvPr/>
        </p:nvSpPr>
        <p:spPr bwMode="auto">
          <a:xfrm flipH="1">
            <a:off x="5101884" y="2011881"/>
            <a:ext cx="10822" cy="186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3" name="Line 299"/>
          <p:cNvSpPr>
            <a:spLocks noChangeAspect="1" noChangeShapeType="1"/>
          </p:cNvSpPr>
          <p:nvPr/>
        </p:nvSpPr>
        <p:spPr bwMode="auto">
          <a:xfrm>
            <a:off x="5112706" y="2011881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4" name="Line 298"/>
          <p:cNvSpPr>
            <a:spLocks noChangeAspect="1" noChangeShapeType="1"/>
          </p:cNvSpPr>
          <p:nvPr/>
        </p:nvSpPr>
        <p:spPr bwMode="auto">
          <a:xfrm flipH="1">
            <a:off x="5101884" y="2040030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5" name="Line 297"/>
          <p:cNvSpPr>
            <a:spLocks noChangeAspect="1" noChangeShapeType="1"/>
          </p:cNvSpPr>
          <p:nvPr/>
        </p:nvSpPr>
        <p:spPr bwMode="auto">
          <a:xfrm flipV="1">
            <a:off x="5101884" y="2030509"/>
            <a:ext cx="0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6" name="Line 296"/>
          <p:cNvSpPr>
            <a:spLocks noChangeAspect="1" noChangeShapeType="1"/>
          </p:cNvSpPr>
          <p:nvPr/>
        </p:nvSpPr>
        <p:spPr bwMode="auto">
          <a:xfrm flipH="1">
            <a:off x="5080000" y="2086806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7" name="Line 295"/>
          <p:cNvSpPr>
            <a:spLocks noChangeAspect="1" noChangeShapeType="1"/>
          </p:cNvSpPr>
          <p:nvPr/>
        </p:nvSpPr>
        <p:spPr bwMode="auto">
          <a:xfrm>
            <a:off x="5080000" y="2096327"/>
            <a:ext cx="0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8" name="Line 294"/>
          <p:cNvSpPr>
            <a:spLocks noChangeAspect="1" noChangeShapeType="1"/>
          </p:cNvSpPr>
          <p:nvPr/>
        </p:nvSpPr>
        <p:spPr bwMode="auto">
          <a:xfrm flipH="1" flipV="1">
            <a:off x="5080000" y="2105640"/>
            <a:ext cx="962" cy="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9" name="Line 293"/>
          <p:cNvSpPr>
            <a:spLocks noChangeAspect="1" noChangeShapeType="1"/>
          </p:cNvSpPr>
          <p:nvPr/>
        </p:nvSpPr>
        <p:spPr bwMode="auto">
          <a:xfrm flipH="1">
            <a:off x="5080000" y="2106882"/>
            <a:ext cx="1924" cy="699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0" name="Line 292"/>
          <p:cNvSpPr>
            <a:spLocks noChangeAspect="1" noChangeShapeType="1"/>
          </p:cNvSpPr>
          <p:nvPr/>
        </p:nvSpPr>
        <p:spPr bwMode="auto">
          <a:xfrm>
            <a:off x="5080000" y="2177046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1" name="Line 291"/>
          <p:cNvSpPr>
            <a:spLocks noChangeAspect="1" noChangeShapeType="1"/>
          </p:cNvSpPr>
          <p:nvPr/>
        </p:nvSpPr>
        <p:spPr bwMode="auto">
          <a:xfrm flipH="1">
            <a:off x="5080000" y="2182428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2" name="Line 290"/>
          <p:cNvSpPr>
            <a:spLocks noChangeAspect="1" noChangeShapeType="1"/>
          </p:cNvSpPr>
          <p:nvPr/>
        </p:nvSpPr>
        <p:spPr bwMode="auto">
          <a:xfrm flipV="1">
            <a:off x="5085772" y="2177253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3" name="Line 289"/>
          <p:cNvSpPr>
            <a:spLocks noChangeAspect="1" noChangeShapeType="1"/>
          </p:cNvSpPr>
          <p:nvPr/>
        </p:nvSpPr>
        <p:spPr bwMode="auto">
          <a:xfrm>
            <a:off x="5080000" y="2182428"/>
            <a:ext cx="0" cy="76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4" name="Line 288"/>
          <p:cNvSpPr>
            <a:spLocks noChangeAspect="1" noChangeShapeType="1"/>
          </p:cNvSpPr>
          <p:nvPr/>
        </p:nvSpPr>
        <p:spPr bwMode="auto">
          <a:xfrm>
            <a:off x="5080962" y="2190086"/>
            <a:ext cx="0" cy="188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5" name="Line 287"/>
          <p:cNvSpPr>
            <a:spLocks noChangeAspect="1" noChangeShapeType="1"/>
          </p:cNvSpPr>
          <p:nvPr/>
        </p:nvSpPr>
        <p:spPr bwMode="auto">
          <a:xfrm flipV="1">
            <a:off x="5081924" y="2208920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6" name="Freeform 286"/>
          <p:cNvSpPr>
            <a:spLocks noChangeAspect="1"/>
          </p:cNvSpPr>
          <p:nvPr/>
        </p:nvSpPr>
        <p:spPr bwMode="auto">
          <a:xfrm rot="834305">
            <a:off x="5080240" y="2238310"/>
            <a:ext cx="12986" cy="1117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7" name="Line 285"/>
          <p:cNvSpPr>
            <a:spLocks noChangeAspect="1" noChangeShapeType="1"/>
          </p:cNvSpPr>
          <p:nvPr/>
        </p:nvSpPr>
        <p:spPr bwMode="auto">
          <a:xfrm>
            <a:off x="5092265" y="2248245"/>
            <a:ext cx="11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8" name="Line 284"/>
          <p:cNvSpPr>
            <a:spLocks noChangeAspect="1" noChangeShapeType="1"/>
          </p:cNvSpPr>
          <p:nvPr/>
        </p:nvSpPr>
        <p:spPr bwMode="auto">
          <a:xfrm>
            <a:off x="5102846" y="2249073"/>
            <a:ext cx="490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9" name="Line 283"/>
          <p:cNvSpPr>
            <a:spLocks noChangeAspect="1" noChangeShapeType="1"/>
          </p:cNvSpPr>
          <p:nvPr/>
        </p:nvSpPr>
        <p:spPr bwMode="auto">
          <a:xfrm>
            <a:off x="5152626" y="2210990"/>
            <a:ext cx="0" cy="376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0" name="Freeform 282"/>
          <p:cNvSpPr>
            <a:spLocks noChangeAspect="1"/>
          </p:cNvSpPr>
          <p:nvPr/>
        </p:nvSpPr>
        <p:spPr bwMode="auto">
          <a:xfrm>
            <a:off x="5152867" y="2181186"/>
            <a:ext cx="36313" cy="29183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1" name="Line 281"/>
          <p:cNvSpPr>
            <a:spLocks noChangeAspect="1" noChangeShapeType="1"/>
          </p:cNvSpPr>
          <p:nvPr/>
        </p:nvSpPr>
        <p:spPr bwMode="auto">
          <a:xfrm>
            <a:off x="5131704" y="2021195"/>
            <a:ext cx="1527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2" name="Line 280"/>
          <p:cNvSpPr>
            <a:spLocks noChangeAspect="1" noChangeShapeType="1"/>
          </p:cNvSpPr>
          <p:nvPr/>
        </p:nvSpPr>
        <p:spPr bwMode="auto">
          <a:xfrm flipH="1" flipV="1">
            <a:off x="5284412" y="2021195"/>
            <a:ext cx="10822" cy="1595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3" name="Line 279"/>
          <p:cNvSpPr>
            <a:spLocks noChangeAspect="1" noChangeShapeType="1"/>
          </p:cNvSpPr>
          <p:nvPr/>
        </p:nvSpPr>
        <p:spPr bwMode="auto">
          <a:xfrm>
            <a:off x="5132185" y="2030509"/>
            <a:ext cx="654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4" name="Line 278"/>
          <p:cNvSpPr>
            <a:spLocks noChangeAspect="1" noChangeShapeType="1"/>
          </p:cNvSpPr>
          <p:nvPr/>
        </p:nvSpPr>
        <p:spPr bwMode="auto">
          <a:xfrm flipV="1">
            <a:off x="5120642" y="2086392"/>
            <a:ext cx="65171" cy="99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5" name="Line 277"/>
          <p:cNvSpPr>
            <a:spLocks noChangeAspect="1" noChangeShapeType="1"/>
          </p:cNvSpPr>
          <p:nvPr/>
        </p:nvSpPr>
        <p:spPr bwMode="auto">
          <a:xfrm flipV="1">
            <a:off x="5120161" y="2030509"/>
            <a:ext cx="11062" cy="658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6" name="Freeform 276"/>
          <p:cNvSpPr>
            <a:spLocks noChangeAspect="1"/>
          </p:cNvSpPr>
          <p:nvPr/>
        </p:nvSpPr>
        <p:spPr bwMode="auto">
          <a:xfrm rot="16909098">
            <a:off x="5187199" y="2075759"/>
            <a:ext cx="11177" cy="12986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" name="Line 275"/>
          <p:cNvSpPr>
            <a:spLocks noChangeAspect="1" noChangeShapeType="1"/>
          </p:cNvSpPr>
          <p:nvPr/>
        </p:nvSpPr>
        <p:spPr bwMode="auto">
          <a:xfrm flipV="1">
            <a:off x="5198559" y="2030509"/>
            <a:ext cx="0" cy="469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8" name="Line 266"/>
          <p:cNvSpPr>
            <a:spLocks noChangeAspect="1" noChangeShapeType="1"/>
          </p:cNvSpPr>
          <p:nvPr/>
        </p:nvSpPr>
        <p:spPr bwMode="auto">
          <a:xfrm>
            <a:off x="5591175" y="2187575"/>
            <a:ext cx="0" cy="23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Line 265"/>
          <p:cNvSpPr>
            <a:spLocks noChangeAspect="1" noChangeShapeType="1"/>
          </p:cNvSpPr>
          <p:nvPr/>
        </p:nvSpPr>
        <p:spPr bwMode="auto">
          <a:xfrm>
            <a:off x="5562600" y="2211388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0" name="Rectangle 475"/>
          <p:cNvSpPr>
            <a:spLocks noChangeAspect="1" noChangeArrowheads="1"/>
          </p:cNvSpPr>
          <p:nvPr/>
        </p:nvSpPr>
        <p:spPr bwMode="auto">
          <a:xfrm>
            <a:off x="5221288" y="4264025"/>
            <a:ext cx="76676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" name="Line 477"/>
          <p:cNvSpPr>
            <a:spLocks noChangeAspect="1" noChangeShapeType="1"/>
          </p:cNvSpPr>
          <p:nvPr/>
        </p:nvSpPr>
        <p:spPr bwMode="auto">
          <a:xfrm>
            <a:off x="5197378" y="4234095"/>
            <a:ext cx="13744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2" name="Line 478"/>
          <p:cNvSpPr>
            <a:spLocks noChangeAspect="1" noChangeShapeType="1"/>
          </p:cNvSpPr>
          <p:nvPr/>
        </p:nvSpPr>
        <p:spPr bwMode="auto">
          <a:xfrm flipH="1">
            <a:off x="5334825" y="4233229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3" name="Line 479"/>
          <p:cNvSpPr>
            <a:spLocks noChangeAspect="1" noChangeShapeType="1"/>
          </p:cNvSpPr>
          <p:nvPr/>
        </p:nvSpPr>
        <p:spPr bwMode="auto">
          <a:xfrm flipV="1">
            <a:off x="5346700" y="4105752"/>
            <a:ext cx="0" cy="1276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4" name="Line 480"/>
          <p:cNvSpPr>
            <a:spLocks noChangeAspect="1" noChangeShapeType="1"/>
          </p:cNvSpPr>
          <p:nvPr/>
        </p:nvSpPr>
        <p:spPr bwMode="auto">
          <a:xfrm flipV="1">
            <a:off x="5345184" y="4076318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5" name="Line 481"/>
          <p:cNvSpPr>
            <a:spLocks noChangeAspect="1" noChangeShapeType="1"/>
          </p:cNvSpPr>
          <p:nvPr/>
        </p:nvSpPr>
        <p:spPr bwMode="auto">
          <a:xfrm flipV="1">
            <a:off x="5343668" y="4037144"/>
            <a:ext cx="0" cy="391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6" name="Line 482"/>
          <p:cNvSpPr>
            <a:spLocks noChangeAspect="1" noChangeShapeType="1"/>
          </p:cNvSpPr>
          <p:nvPr/>
        </p:nvSpPr>
        <p:spPr bwMode="auto">
          <a:xfrm flipH="1" flipV="1">
            <a:off x="5334572" y="3982820"/>
            <a:ext cx="8338" cy="534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7" name="Line 483"/>
          <p:cNvSpPr>
            <a:spLocks noChangeAspect="1" noChangeShapeType="1"/>
          </p:cNvSpPr>
          <p:nvPr/>
        </p:nvSpPr>
        <p:spPr bwMode="auto">
          <a:xfrm flipH="1">
            <a:off x="5311580" y="3982387"/>
            <a:ext cx="2299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8" name="Line 484"/>
          <p:cNvSpPr>
            <a:spLocks noChangeAspect="1" noChangeShapeType="1"/>
          </p:cNvSpPr>
          <p:nvPr/>
        </p:nvSpPr>
        <p:spPr bwMode="auto">
          <a:xfrm flipV="1">
            <a:off x="5265849" y="3988014"/>
            <a:ext cx="23497" cy="10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9" name="Line 485"/>
          <p:cNvSpPr>
            <a:spLocks noChangeAspect="1" noChangeShapeType="1"/>
          </p:cNvSpPr>
          <p:nvPr/>
        </p:nvSpPr>
        <p:spPr bwMode="auto">
          <a:xfrm flipH="1">
            <a:off x="5300463" y="3979141"/>
            <a:ext cx="0" cy="735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0" name="Line 486"/>
          <p:cNvSpPr>
            <a:spLocks noChangeAspect="1" noChangeShapeType="1"/>
          </p:cNvSpPr>
          <p:nvPr/>
        </p:nvSpPr>
        <p:spPr bwMode="auto">
          <a:xfrm flipV="1">
            <a:off x="5300463" y="3982387"/>
            <a:ext cx="11370" cy="476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1" name="Line 487"/>
          <p:cNvSpPr>
            <a:spLocks noChangeAspect="1" noChangeShapeType="1"/>
          </p:cNvSpPr>
          <p:nvPr/>
        </p:nvSpPr>
        <p:spPr bwMode="auto">
          <a:xfrm flipH="1">
            <a:off x="5220622" y="3998187"/>
            <a:ext cx="45984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2" name="Line 488"/>
          <p:cNvSpPr>
            <a:spLocks noChangeAspect="1" noChangeShapeType="1"/>
          </p:cNvSpPr>
          <p:nvPr/>
        </p:nvSpPr>
        <p:spPr bwMode="auto">
          <a:xfrm flipH="1">
            <a:off x="5174891" y="4007709"/>
            <a:ext cx="45732" cy="519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3" name="Line 489"/>
          <p:cNvSpPr>
            <a:spLocks noChangeAspect="1" noChangeShapeType="1"/>
          </p:cNvSpPr>
          <p:nvPr/>
        </p:nvSpPr>
        <p:spPr bwMode="auto">
          <a:xfrm>
            <a:off x="5174891" y="4008575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4" name="Line 490"/>
          <p:cNvSpPr>
            <a:spLocks noChangeAspect="1" noChangeShapeType="1"/>
          </p:cNvSpPr>
          <p:nvPr/>
        </p:nvSpPr>
        <p:spPr bwMode="auto">
          <a:xfrm>
            <a:off x="5167311" y="4008575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5" name="Line 491"/>
          <p:cNvSpPr>
            <a:spLocks noChangeAspect="1" noChangeShapeType="1"/>
          </p:cNvSpPr>
          <p:nvPr/>
        </p:nvSpPr>
        <p:spPr bwMode="auto">
          <a:xfrm flipH="1">
            <a:off x="5168322" y="4008575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6" name="Line 492"/>
          <p:cNvSpPr>
            <a:spLocks noChangeAspect="1" noChangeShapeType="1"/>
          </p:cNvSpPr>
          <p:nvPr/>
        </p:nvSpPr>
        <p:spPr bwMode="auto">
          <a:xfrm flipH="1">
            <a:off x="5155436" y="4013337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7" name="Line 493"/>
          <p:cNvSpPr>
            <a:spLocks noChangeAspect="1" noChangeShapeType="1"/>
          </p:cNvSpPr>
          <p:nvPr/>
        </p:nvSpPr>
        <p:spPr bwMode="auto">
          <a:xfrm flipH="1">
            <a:off x="5128907" y="4023509"/>
            <a:ext cx="26024" cy="333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8" name="Line 494"/>
          <p:cNvSpPr>
            <a:spLocks noChangeAspect="1" noChangeShapeType="1"/>
          </p:cNvSpPr>
          <p:nvPr/>
        </p:nvSpPr>
        <p:spPr bwMode="auto">
          <a:xfrm>
            <a:off x="5294652" y="3978275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9" name="Line 495"/>
          <p:cNvSpPr>
            <a:spLocks noChangeAspect="1" noChangeShapeType="1"/>
          </p:cNvSpPr>
          <p:nvPr/>
        </p:nvSpPr>
        <p:spPr bwMode="auto">
          <a:xfrm flipH="1">
            <a:off x="5288841" y="3978275"/>
            <a:ext cx="5811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0" name="Line 496"/>
          <p:cNvSpPr>
            <a:spLocks noChangeAspect="1" noChangeShapeType="1"/>
          </p:cNvSpPr>
          <p:nvPr/>
        </p:nvSpPr>
        <p:spPr bwMode="auto">
          <a:xfrm flipH="1">
            <a:off x="5094545" y="4086273"/>
            <a:ext cx="22992" cy="489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1" name="Line 497"/>
          <p:cNvSpPr>
            <a:spLocks noChangeAspect="1" noChangeShapeType="1"/>
          </p:cNvSpPr>
          <p:nvPr/>
        </p:nvSpPr>
        <p:spPr bwMode="auto">
          <a:xfrm flipH="1">
            <a:off x="5106167" y="4056839"/>
            <a:ext cx="11370" cy="1947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2" name="Line 498"/>
          <p:cNvSpPr>
            <a:spLocks noChangeAspect="1" noChangeShapeType="1"/>
          </p:cNvSpPr>
          <p:nvPr/>
        </p:nvSpPr>
        <p:spPr bwMode="auto">
          <a:xfrm>
            <a:off x="5117537" y="4056839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3" name="Line 499"/>
          <p:cNvSpPr>
            <a:spLocks noChangeAspect="1" noChangeShapeType="1"/>
          </p:cNvSpPr>
          <p:nvPr/>
        </p:nvSpPr>
        <p:spPr bwMode="auto">
          <a:xfrm flipH="1">
            <a:off x="5106167" y="4086273"/>
            <a:ext cx="113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Line 500"/>
          <p:cNvSpPr>
            <a:spLocks noChangeAspect="1" noChangeShapeType="1"/>
          </p:cNvSpPr>
          <p:nvPr/>
        </p:nvSpPr>
        <p:spPr bwMode="auto">
          <a:xfrm flipV="1">
            <a:off x="5106167" y="4076318"/>
            <a:ext cx="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5" name="Line 501"/>
          <p:cNvSpPr>
            <a:spLocks noChangeAspect="1" noChangeShapeType="1"/>
          </p:cNvSpPr>
          <p:nvPr/>
        </p:nvSpPr>
        <p:spPr bwMode="auto">
          <a:xfrm flipH="1">
            <a:off x="5083175" y="4135186"/>
            <a:ext cx="11370" cy="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6" name="Line 502"/>
          <p:cNvSpPr>
            <a:spLocks noChangeAspect="1" noChangeShapeType="1"/>
          </p:cNvSpPr>
          <p:nvPr/>
        </p:nvSpPr>
        <p:spPr bwMode="auto">
          <a:xfrm>
            <a:off x="5083175" y="4145142"/>
            <a:ext cx="0" cy="973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Line 503"/>
          <p:cNvSpPr>
            <a:spLocks noChangeAspect="1" noChangeShapeType="1"/>
          </p:cNvSpPr>
          <p:nvPr/>
        </p:nvSpPr>
        <p:spPr bwMode="auto">
          <a:xfrm flipH="1" flipV="1">
            <a:off x="5083175" y="4154881"/>
            <a:ext cx="1011" cy="8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8" name="Line 504"/>
          <p:cNvSpPr>
            <a:spLocks noChangeAspect="1" noChangeShapeType="1"/>
          </p:cNvSpPr>
          <p:nvPr/>
        </p:nvSpPr>
        <p:spPr bwMode="auto">
          <a:xfrm flipH="1">
            <a:off x="5083175" y="4156180"/>
            <a:ext cx="2021" cy="731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9" name="Line 505"/>
          <p:cNvSpPr>
            <a:spLocks noChangeAspect="1" noChangeShapeType="1"/>
          </p:cNvSpPr>
          <p:nvPr/>
        </p:nvSpPr>
        <p:spPr bwMode="auto">
          <a:xfrm>
            <a:off x="5083175" y="4229550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0" name="Line 506"/>
          <p:cNvSpPr>
            <a:spLocks noChangeAspect="1" noChangeShapeType="1"/>
          </p:cNvSpPr>
          <p:nvPr/>
        </p:nvSpPr>
        <p:spPr bwMode="auto">
          <a:xfrm flipH="1">
            <a:off x="5083175" y="4235177"/>
            <a:ext cx="581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1" name="Line 507"/>
          <p:cNvSpPr>
            <a:spLocks noChangeAspect="1" noChangeShapeType="1"/>
          </p:cNvSpPr>
          <p:nvPr/>
        </p:nvSpPr>
        <p:spPr bwMode="auto">
          <a:xfrm flipV="1">
            <a:off x="5089239" y="4229766"/>
            <a:ext cx="0" cy="49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2" name="Line 508"/>
          <p:cNvSpPr>
            <a:spLocks noChangeAspect="1" noChangeShapeType="1"/>
          </p:cNvSpPr>
          <p:nvPr/>
        </p:nvSpPr>
        <p:spPr bwMode="auto">
          <a:xfrm>
            <a:off x="5083175" y="4235177"/>
            <a:ext cx="0" cy="80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3" name="Line 509"/>
          <p:cNvSpPr>
            <a:spLocks noChangeAspect="1" noChangeShapeType="1"/>
          </p:cNvSpPr>
          <p:nvPr/>
        </p:nvSpPr>
        <p:spPr bwMode="auto">
          <a:xfrm>
            <a:off x="5084186" y="4243185"/>
            <a:ext cx="0" cy="19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4" name="Line 510"/>
          <p:cNvSpPr>
            <a:spLocks noChangeAspect="1" noChangeShapeType="1"/>
          </p:cNvSpPr>
          <p:nvPr/>
        </p:nvSpPr>
        <p:spPr bwMode="auto">
          <a:xfrm flipV="1">
            <a:off x="5085196" y="4262880"/>
            <a:ext cx="0" cy="294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5" name="Freeform 511"/>
          <p:cNvSpPr>
            <a:spLocks noChangeAspect="1"/>
          </p:cNvSpPr>
          <p:nvPr/>
        </p:nvSpPr>
        <p:spPr bwMode="auto">
          <a:xfrm rot="834305">
            <a:off x="5083428" y="4293613"/>
            <a:ext cx="13644" cy="1168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6" name="Line 512"/>
          <p:cNvSpPr>
            <a:spLocks noChangeAspect="1" noChangeShapeType="1"/>
          </p:cNvSpPr>
          <p:nvPr/>
        </p:nvSpPr>
        <p:spPr bwMode="auto">
          <a:xfrm>
            <a:off x="5096061" y="4304001"/>
            <a:ext cx="116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7" name="Line 513"/>
          <p:cNvSpPr>
            <a:spLocks noChangeAspect="1" noChangeShapeType="1"/>
          </p:cNvSpPr>
          <p:nvPr/>
        </p:nvSpPr>
        <p:spPr bwMode="auto">
          <a:xfrm>
            <a:off x="5107178" y="4304867"/>
            <a:ext cx="515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8" name="Line 514"/>
          <p:cNvSpPr>
            <a:spLocks noChangeAspect="1" noChangeShapeType="1"/>
          </p:cNvSpPr>
          <p:nvPr/>
        </p:nvSpPr>
        <p:spPr bwMode="auto">
          <a:xfrm>
            <a:off x="5159478" y="4265044"/>
            <a:ext cx="0" cy="393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9" name="Freeform 515"/>
          <p:cNvSpPr>
            <a:spLocks noChangeAspect="1"/>
          </p:cNvSpPr>
          <p:nvPr/>
        </p:nvSpPr>
        <p:spPr bwMode="auto">
          <a:xfrm>
            <a:off x="5159731" y="4233878"/>
            <a:ext cx="38152" cy="30517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0" name="Line 516"/>
          <p:cNvSpPr>
            <a:spLocks noChangeAspect="1" noChangeShapeType="1"/>
          </p:cNvSpPr>
          <p:nvPr/>
        </p:nvSpPr>
        <p:spPr bwMode="auto">
          <a:xfrm>
            <a:off x="5137497" y="4066578"/>
            <a:ext cx="16043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1" name="Line 517"/>
          <p:cNvSpPr>
            <a:spLocks noChangeAspect="1" noChangeShapeType="1"/>
          </p:cNvSpPr>
          <p:nvPr/>
        </p:nvSpPr>
        <p:spPr bwMode="auto">
          <a:xfrm flipH="1" flipV="1">
            <a:off x="5297937" y="4066578"/>
            <a:ext cx="11370" cy="166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2" name="Line 518"/>
          <p:cNvSpPr>
            <a:spLocks noChangeAspect="1" noChangeShapeType="1"/>
          </p:cNvSpPr>
          <p:nvPr/>
        </p:nvSpPr>
        <p:spPr bwMode="auto">
          <a:xfrm>
            <a:off x="5138002" y="4076318"/>
            <a:ext cx="687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3" name="Line 519"/>
          <p:cNvSpPr>
            <a:spLocks noChangeAspect="1" noChangeShapeType="1"/>
          </p:cNvSpPr>
          <p:nvPr/>
        </p:nvSpPr>
        <p:spPr bwMode="auto">
          <a:xfrm flipV="1">
            <a:off x="5125875" y="4134754"/>
            <a:ext cx="68471" cy="103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4" name="Line 520"/>
          <p:cNvSpPr>
            <a:spLocks noChangeAspect="1" noChangeShapeType="1"/>
          </p:cNvSpPr>
          <p:nvPr/>
        </p:nvSpPr>
        <p:spPr bwMode="auto">
          <a:xfrm flipV="1">
            <a:off x="5125369" y="4076318"/>
            <a:ext cx="11622" cy="68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5" name="Freeform 521"/>
          <p:cNvSpPr>
            <a:spLocks noChangeAspect="1"/>
          </p:cNvSpPr>
          <p:nvPr/>
        </p:nvSpPr>
        <p:spPr bwMode="auto">
          <a:xfrm rot="16909098">
            <a:off x="5195829" y="4123603"/>
            <a:ext cx="11687" cy="13644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6" name="Line 522"/>
          <p:cNvSpPr>
            <a:spLocks noChangeAspect="1" noChangeShapeType="1"/>
          </p:cNvSpPr>
          <p:nvPr/>
        </p:nvSpPr>
        <p:spPr bwMode="auto">
          <a:xfrm flipV="1">
            <a:off x="5207737" y="4076318"/>
            <a:ext cx="0" cy="491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7" name="Rectangle 524"/>
          <p:cNvSpPr>
            <a:spLocks noChangeAspect="1" noChangeArrowheads="1"/>
          </p:cNvSpPr>
          <p:nvPr/>
        </p:nvSpPr>
        <p:spPr bwMode="auto">
          <a:xfrm>
            <a:off x="5375275" y="3973513"/>
            <a:ext cx="642937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8" name="Rectangle 533"/>
          <p:cNvSpPr>
            <a:spLocks noChangeAspect="1" noChangeArrowheads="1"/>
          </p:cNvSpPr>
          <p:nvPr/>
        </p:nvSpPr>
        <p:spPr bwMode="auto">
          <a:xfrm>
            <a:off x="6100763" y="4262438"/>
            <a:ext cx="29051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9" name="Oval 534"/>
          <p:cNvSpPr>
            <a:spLocks noChangeArrowheads="1"/>
          </p:cNvSpPr>
          <p:nvPr/>
        </p:nvSpPr>
        <p:spPr bwMode="auto">
          <a:xfrm>
            <a:off x="6259513" y="42513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0" name="Oval 535"/>
          <p:cNvSpPr>
            <a:spLocks noChangeArrowheads="1"/>
          </p:cNvSpPr>
          <p:nvPr/>
        </p:nvSpPr>
        <p:spPr bwMode="auto">
          <a:xfrm>
            <a:off x="6119813" y="4252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1" name="Line 536"/>
          <p:cNvSpPr>
            <a:spLocks noChangeAspect="1" noChangeShapeType="1"/>
          </p:cNvSpPr>
          <p:nvPr/>
        </p:nvSpPr>
        <p:spPr bwMode="auto">
          <a:xfrm>
            <a:off x="6245225" y="4232275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2" name="Line 537"/>
          <p:cNvSpPr>
            <a:spLocks noChangeAspect="1" noChangeShapeType="1"/>
          </p:cNvSpPr>
          <p:nvPr/>
        </p:nvSpPr>
        <p:spPr bwMode="auto">
          <a:xfrm>
            <a:off x="6216650" y="425767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3" name="Line 538"/>
          <p:cNvSpPr>
            <a:spLocks noChangeAspect="1" noChangeShapeType="1"/>
          </p:cNvSpPr>
          <p:nvPr/>
        </p:nvSpPr>
        <p:spPr bwMode="auto">
          <a:xfrm flipH="1">
            <a:off x="5983288" y="4262438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4" name="Rectangle 541"/>
          <p:cNvSpPr>
            <a:spLocks noChangeAspect="1" noChangeArrowheads="1"/>
          </p:cNvSpPr>
          <p:nvPr/>
        </p:nvSpPr>
        <p:spPr bwMode="auto">
          <a:xfrm>
            <a:off x="5226050" y="2682875"/>
            <a:ext cx="596900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5" name="Line 543"/>
          <p:cNvSpPr>
            <a:spLocks noChangeAspect="1" noChangeShapeType="1"/>
          </p:cNvSpPr>
          <p:nvPr/>
        </p:nvSpPr>
        <p:spPr bwMode="auto">
          <a:xfrm>
            <a:off x="5200342" y="2652253"/>
            <a:ext cx="13910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6" name="Line 544"/>
          <p:cNvSpPr>
            <a:spLocks noChangeAspect="1" noChangeShapeType="1"/>
          </p:cNvSpPr>
          <p:nvPr/>
        </p:nvSpPr>
        <p:spPr bwMode="auto">
          <a:xfrm flipH="1">
            <a:off x="5339445" y="2651379"/>
            <a:ext cx="115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7" name="Line 545"/>
          <p:cNvSpPr>
            <a:spLocks noChangeAspect="1" noChangeShapeType="1"/>
          </p:cNvSpPr>
          <p:nvPr/>
        </p:nvSpPr>
        <p:spPr bwMode="auto">
          <a:xfrm flipV="1">
            <a:off x="5351463" y="2522665"/>
            <a:ext cx="0" cy="1289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8" name="Line 546"/>
          <p:cNvSpPr>
            <a:spLocks noChangeAspect="1" noChangeShapeType="1"/>
          </p:cNvSpPr>
          <p:nvPr/>
        </p:nvSpPr>
        <p:spPr bwMode="auto">
          <a:xfrm flipV="1">
            <a:off x="5349929" y="2492944"/>
            <a:ext cx="0" cy="29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9" name="Line 547"/>
          <p:cNvSpPr>
            <a:spLocks noChangeAspect="1" noChangeShapeType="1"/>
          </p:cNvSpPr>
          <p:nvPr/>
        </p:nvSpPr>
        <p:spPr bwMode="auto">
          <a:xfrm flipV="1">
            <a:off x="5348395" y="2453390"/>
            <a:ext cx="0" cy="395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0" name="Line 548"/>
          <p:cNvSpPr>
            <a:spLocks noChangeAspect="1" noChangeShapeType="1"/>
          </p:cNvSpPr>
          <p:nvPr/>
        </p:nvSpPr>
        <p:spPr bwMode="auto">
          <a:xfrm flipH="1" flipV="1">
            <a:off x="5339189" y="2398539"/>
            <a:ext cx="8438" cy="539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1" name="Line 549"/>
          <p:cNvSpPr>
            <a:spLocks noChangeAspect="1" noChangeShapeType="1"/>
          </p:cNvSpPr>
          <p:nvPr/>
        </p:nvSpPr>
        <p:spPr bwMode="auto">
          <a:xfrm flipH="1">
            <a:off x="5315920" y="2398102"/>
            <a:ext cx="2326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2" name="Line 550"/>
          <p:cNvSpPr>
            <a:spLocks noChangeAspect="1" noChangeShapeType="1"/>
          </p:cNvSpPr>
          <p:nvPr/>
        </p:nvSpPr>
        <p:spPr bwMode="auto">
          <a:xfrm flipV="1">
            <a:off x="5269637" y="2403784"/>
            <a:ext cx="23781" cy="107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3" name="Line 551"/>
          <p:cNvSpPr>
            <a:spLocks noChangeAspect="1" noChangeShapeType="1"/>
          </p:cNvSpPr>
          <p:nvPr/>
        </p:nvSpPr>
        <p:spPr bwMode="auto">
          <a:xfrm flipH="1">
            <a:off x="5304669" y="2394824"/>
            <a:ext cx="0" cy="74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4" name="Line 552"/>
          <p:cNvSpPr>
            <a:spLocks noChangeAspect="1" noChangeShapeType="1"/>
          </p:cNvSpPr>
          <p:nvPr/>
        </p:nvSpPr>
        <p:spPr bwMode="auto">
          <a:xfrm flipV="1">
            <a:off x="5304669" y="2398102"/>
            <a:ext cx="11507" cy="480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5" name="Line 553"/>
          <p:cNvSpPr>
            <a:spLocks noChangeAspect="1" noChangeShapeType="1"/>
          </p:cNvSpPr>
          <p:nvPr/>
        </p:nvSpPr>
        <p:spPr bwMode="auto">
          <a:xfrm flipH="1">
            <a:off x="5223866" y="2414055"/>
            <a:ext cx="46538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6" name="Line 554"/>
          <p:cNvSpPr>
            <a:spLocks noChangeAspect="1" noChangeShapeType="1"/>
          </p:cNvSpPr>
          <p:nvPr/>
        </p:nvSpPr>
        <p:spPr bwMode="auto">
          <a:xfrm flipH="1">
            <a:off x="5177584" y="2423670"/>
            <a:ext cx="46283" cy="52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7" name="Line 555"/>
          <p:cNvSpPr>
            <a:spLocks noChangeAspect="1" noChangeShapeType="1"/>
          </p:cNvSpPr>
          <p:nvPr/>
        </p:nvSpPr>
        <p:spPr bwMode="auto">
          <a:xfrm>
            <a:off x="5177584" y="2424544"/>
            <a:ext cx="0" cy="50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8" name="Line 556"/>
          <p:cNvSpPr>
            <a:spLocks noChangeAspect="1" noChangeShapeType="1"/>
          </p:cNvSpPr>
          <p:nvPr/>
        </p:nvSpPr>
        <p:spPr bwMode="auto">
          <a:xfrm>
            <a:off x="5169913" y="2424544"/>
            <a:ext cx="0" cy="50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9" name="Line 557"/>
          <p:cNvSpPr>
            <a:spLocks noChangeAspect="1" noChangeShapeType="1"/>
          </p:cNvSpPr>
          <p:nvPr/>
        </p:nvSpPr>
        <p:spPr bwMode="auto">
          <a:xfrm flipH="1">
            <a:off x="5170935" y="2424544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0" name="Line 558"/>
          <p:cNvSpPr>
            <a:spLocks noChangeAspect="1" noChangeShapeType="1"/>
          </p:cNvSpPr>
          <p:nvPr/>
        </p:nvSpPr>
        <p:spPr bwMode="auto">
          <a:xfrm flipH="1">
            <a:off x="5157895" y="2429352"/>
            <a:ext cx="11507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1" name="Line 559"/>
          <p:cNvSpPr>
            <a:spLocks noChangeAspect="1" noChangeShapeType="1"/>
          </p:cNvSpPr>
          <p:nvPr/>
        </p:nvSpPr>
        <p:spPr bwMode="auto">
          <a:xfrm flipH="1">
            <a:off x="5131046" y="2439623"/>
            <a:ext cx="26338" cy="336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2" name="Line 560"/>
          <p:cNvSpPr>
            <a:spLocks noChangeAspect="1" noChangeShapeType="1"/>
          </p:cNvSpPr>
          <p:nvPr/>
        </p:nvSpPr>
        <p:spPr bwMode="auto">
          <a:xfrm>
            <a:off x="5298788" y="2393950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3" name="Line 561"/>
          <p:cNvSpPr>
            <a:spLocks noChangeAspect="1" noChangeShapeType="1"/>
          </p:cNvSpPr>
          <p:nvPr/>
        </p:nvSpPr>
        <p:spPr bwMode="auto">
          <a:xfrm flipH="1">
            <a:off x="5292907" y="2393950"/>
            <a:ext cx="5881" cy="98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4" name="Line 562"/>
          <p:cNvSpPr>
            <a:spLocks noChangeAspect="1" noChangeShapeType="1"/>
          </p:cNvSpPr>
          <p:nvPr/>
        </p:nvSpPr>
        <p:spPr bwMode="auto">
          <a:xfrm flipH="1">
            <a:off x="5096270" y="2502997"/>
            <a:ext cx="23269" cy="49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5" name="Line 563"/>
          <p:cNvSpPr>
            <a:spLocks noChangeAspect="1" noChangeShapeType="1"/>
          </p:cNvSpPr>
          <p:nvPr/>
        </p:nvSpPr>
        <p:spPr bwMode="auto">
          <a:xfrm flipH="1">
            <a:off x="5108032" y="2473277"/>
            <a:ext cx="11507" cy="1966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6" name="Line 564"/>
          <p:cNvSpPr>
            <a:spLocks noChangeAspect="1" noChangeShapeType="1"/>
          </p:cNvSpPr>
          <p:nvPr/>
        </p:nvSpPr>
        <p:spPr bwMode="auto">
          <a:xfrm>
            <a:off x="5119539" y="2473277"/>
            <a:ext cx="115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7" name="Line 565"/>
          <p:cNvSpPr>
            <a:spLocks noChangeAspect="1" noChangeShapeType="1"/>
          </p:cNvSpPr>
          <p:nvPr/>
        </p:nvSpPr>
        <p:spPr bwMode="auto">
          <a:xfrm flipH="1">
            <a:off x="5108032" y="2502997"/>
            <a:ext cx="115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8" name="Line 566"/>
          <p:cNvSpPr>
            <a:spLocks noChangeAspect="1" noChangeShapeType="1"/>
          </p:cNvSpPr>
          <p:nvPr/>
        </p:nvSpPr>
        <p:spPr bwMode="auto">
          <a:xfrm flipV="1">
            <a:off x="5108032" y="2492944"/>
            <a:ext cx="0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9" name="Line 567"/>
          <p:cNvSpPr>
            <a:spLocks noChangeAspect="1" noChangeShapeType="1"/>
          </p:cNvSpPr>
          <p:nvPr/>
        </p:nvSpPr>
        <p:spPr bwMode="auto">
          <a:xfrm flipH="1">
            <a:off x="5084763" y="2552385"/>
            <a:ext cx="11507" cy="1005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568"/>
          <p:cNvSpPr>
            <a:spLocks noChangeAspect="1" noChangeShapeType="1"/>
          </p:cNvSpPr>
          <p:nvPr/>
        </p:nvSpPr>
        <p:spPr bwMode="auto">
          <a:xfrm>
            <a:off x="5084763" y="2562437"/>
            <a:ext cx="0" cy="98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1" name="Line 569"/>
          <p:cNvSpPr>
            <a:spLocks noChangeAspect="1" noChangeShapeType="1"/>
          </p:cNvSpPr>
          <p:nvPr/>
        </p:nvSpPr>
        <p:spPr bwMode="auto">
          <a:xfrm flipH="1" flipV="1">
            <a:off x="5084763" y="2572271"/>
            <a:ext cx="1023" cy="8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2" name="Line 570"/>
          <p:cNvSpPr>
            <a:spLocks noChangeAspect="1" noChangeShapeType="1"/>
          </p:cNvSpPr>
          <p:nvPr/>
        </p:nvSpPr>
        <p:spPr bwMode="auto">
          <a:xfrm flipH="1">
            <a:off x="5084763" y="2573582"/>
            <a:ext cx="2046" cy="73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3" name="Line 571"/>
          <p:cNvSpPr>
            <a:spLocks noChangeAspect="1" noChangeShapeType="1"/>
          </p:cNvSpPr>
          <p:nvPr/>
        </p:nvSpPr>
        <p:spPr bwMode="auto">
          <a:xfrm>
            <a:off x="5084763" y="2647664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4" name="Line 572"/>
          <p:cNvSpPr>
            <a:spLocks noChangeAspect="1" noChangeShapeType="1"/>
          </p:cNvSpPr>
          <p:nvPr/>
        </p:nvSpPr>
        <p:spPr bwMode="auto">
          <a:xfrm flipH="1">
            <a:off x="5084763" y="2653346"/>
            <a:ext cx="588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5" name="Line 573"/>
          <p:cNvSpPr>
            <a:spLocks noChangeAspect="1" noChangeShapeType="1"/>
          </p:cNvSpPr>
          <p:nvPr/>
        </p:nvSpPr>
        <p:spPr bwMode="auto">
          <a:xfrm flipV="1">
            <a:off x="5090900" y="2647883"/>
            <a:ext cx="0" cy="502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6" name="Line 574"/>
          <p:cNvSpPr>
            <a:spLocks noChangeAspect="1" noChangeShapeType="1"/>
          </p:cNvSpPr>
          <p:nvPr/>
        </p:nvSpPr>
        <p:spPr bwMode="auto">
          <a:xfrm>
            <a:off x="5084763" y="2653346"/>
            <a:ext cx="0" cy="80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7" name="Line 575"/>
          <p:cNvSpPr>
            <a:spLocks noChangeAspect="1" noChangeShapeType="1"/>
          </p:cNvSpPr>
          <p:nvPr/>
        </p:nvSpPr>
        <p:spPr bwMode="auto">
          <a:xfrm>
            <a:off x="5085786" y="2661432"/>
            <a:ext cx="0" cy="198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8" name="Line 576"/>
          <p:cNvSpPr>
            <a:spLocks noChangeAspect="1" noChangeShapeType="1"/>
          </p:cNvSpPr>
          <p:nvPr/>
        </p:nvSpPr>
        <p:spPr bwMode="auto">
          <a:xfrm flipV="1">
            <a:off x="5086809" y="2681318"/>
            <a:ext cx="0" cy="2972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9" name="Freeform 577"/>
          <p:cNvSpPr>
            <a:spLocks noChangeAspect="1"/>
          </p:cNvSpPr>
          <p:nvPr/>
        </p:nvSpPr>
        <p:spPr bwMode="auto">
          <a:xfrm rot="834305">
            <a:off x="5085019" y="2712349"/>
            <a:ext cx="13808" cy="11801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0" name="Line 578"/>
          <p:cNvSpPr>
            <a:spLocks noChangeAspect="1" noChangeShapeType="1"/>
          </p:cNvSpPr>
          <p:nvPr/>
        </p:nvSpPr>
        <p:spPr bwMode="auto">
          <a:xfrm>
            <a:off x="5097804" y="2722839"/>
            <a:ext cx="117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1" name="Line 579"/>
          <p:cNvSpPr>
            <a:spLocks noChangeAspect="1" noChangeShapeType="1"/>
          </p:cNvSpPr>
          <p:nvPr/>
        </p:nvSpPr>
        <p:spPr bwMode="auto">
          <a:xfrm>
            <a:off x="5109055" y="2723713"/>
            <a:ext cx="5216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2" name="Line 580"/>
          <p:cNvSpPr>
            <a:spLocks noChangeAspect="1" noChangeShapeType="1"/>
          </p:cNvSpPr>
          <p:nvPr/>
        </p:nvSpPr>
        <p:spPr bwMode="auto">
          <a:xfrm>
            <a:off x="5161986" y="2683503"/>
            <a:ext cx="0" cy="397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3" name="Freeform 581"/>
          <p:cNvSpPr>
            <a:spLocks noChangeAspect="1"/>
          </p:cNvSpPr>
          <p:nvPr/>
        </p:nvSpPr>
        <p:spPr bwMode="auto">
          <a:xfrm>
            <a:off x="5162242" y="2652035"/>
            <a:ext cx="38611" cy="30813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4" name="Line 582"/>
          <p:cNvSpPr>
            <a:spLocks noChangeAspect="1" noChangeShapeType="1"/>
          </p:cNvSpPr>
          <p:nvPr/>
        </p:nvSpPr>
        <p:spPr bwMode="auto">
          <a:xfrm>
            <a:off x="5139740" y="2483111"/>
            <a:ext cx="162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5" name="Line 583"/>
          <p:cNvSpPr>
            <a:spLocks noChangeAspect="1" noChangeShapeType="1"/>
          </p:cNvSpPr>
          <p:nvPr/>
        </p:nvSpPr>
        <p:spPr bwMode="auto">
          <a:xfrm flipH="1" flipV="1">
            <a:off x="5302112" y="2483111"/>
            <a:ext cx="11507" cy="168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6" name="Line 584"/>
          <p:cNvSpPr>
            <a:spLocks noChangeAspect="1" noChangeShapeType="1"/>
          </p:cNvSpPr>
          <p:nvPr/>
        </p:nvSpPr>
        <p:spPr bwMode="auto">
          <a:xfrm>
            <a:off x="5140251" y="2492944"/>
            <a:ext cx="6955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7" name="Line 585"/>
          <p:cNvSpPr>
            <a:spLocks noChangeAspect="1" noChangeShapeType="1"/>
          </p:cNvSpPr>
          <p:nvPr/>
        </p:nvSpPr>
        <p:spPr bwMode="auto">
          <a:xfrm flipV="1">
            <a:off x="5127977" y="2551948"/>
            <a:ext cx="69296" cy="1048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8" name="Line 586"/>
          <p:cNvSpPr>
            <a:spLocks noChangeAspect="1" noChangeShapeType="1"/>
          </p:cNvSpPr>
          <p:nvPr/>
        </p:nvSpPr>
        <p:spPr bwMode="auto">
          <a:xfrm flipV="1">
            <a:off x="5127466" y="2492944"/>
            <a:ext cx="11762" cy="6949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9" name="Freeform 587"/>
          <p:cNvSpPr>
            <a:spLocks noChangeAspect="1"/>
          </p:cNvSpPr>
          <p:nvPr/>
        </p:nvSpPr>
        <p:spPr bwMode="auto">
          <a:xfrm rot="16909098">
            <a:off x="5198788" y="2540673"/>
            <a:ext cx="11801" cy="13808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0" name="Line 588"/>
          <p:cNvSpPr>
            <a:spLocks noChangeAspect="1" noChangeShapeType="1"/>
          </p:cNvSpPr>
          <p:nvPr/>
        </p:nvSpPr>
        <p:spPr bwMode="auto">
          <a:xfrm flipV="1">
            <a:off x="5210825" y="2492944"/>
            <a:ext cx="0" cy="4960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1" name="Line 591"/>
          <p:cNvSpPr>
            <a:spLocks noChangeAspect="1" noChangeShapeType="1"/>
          </p:cNvSpPr>
          <p:nvPr/>
        </p:nvSpPr>
        <p:spPr bwMode="auto">
          <a:xfrm>
            <a:off x="6615113" y="2647950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2" name="Line 592"/>
          <p:cNvSpPr>
            <a:spLocks noChangeAspect="1" noChangeShapeType="1"/>
          </p:cNvSpPr>
          <p:nvPr/>
        </p:nvSpPr>
        <p:spPr bwMode="auto">
          <a:xfrm>
            <a:off x="5894388" y="2714625"/>
            <a:ext cx="11160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3" name="Rectangle 593"/>
          <p:cNvSpPr>
            <a:spLocks noChangeAspect="1" noChangeArrowheads="1"/>
          </p:cNvSpPr>
          <p:nvPr/>
        </p:nvSpPr>
        <p:spPr bwMode="auto">
          <a:xfrm>
            <a:off x="6688138" y="2390775"/>
            <a:ext cx="10255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4" name="Line 594"/>
          <p:cNvSpPr>
            <a:spLocks noChangeAspect="1" noChangeShapeType="1"/>
          </p:cNvSpPr>
          <p:nvPr/>
        </p:nvSpPr>
        <p:spPr bwMode="auto">
          <a:xfrm>
            <a:off x="7123113" y="2654300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5" name="Line 595"/>
          <p:cNvSpPr>
            <a:spLocks noChangeAspect="1" noChangeShapeType="1"/>
          </p:cNvSpPr>
          <p:nvPr/>
        </p:nvSpPr>
        <p:spPr bwMode="auto">
          <a:xfrm>
            <a:off x="7148513" y="2686050"/>
            <a:ext cx="531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6" name="Line 596"/>
          <p:cNvSpPr>
            <a:spLocks noChangeAspect="1" noChangeShapeType="1"/>
          </p:cNvSpPr>
          <p:nvPr/>
        </p:nvSpPr>
        <p:spPr bwMode="auto">
          <a:xfrm flipV="1">
            <a:off x="7675563" y="2654300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7" name="Oval 597"/>
          <p:cNvSpPr>
            <a:spLocks noChangeArrowheads="1"/>
          </p:cNvSpPr>
          <p:nvPr/>
        </p:nvSpPr>
        <p:spPr bwMode="auto">
          <a:xfrm>
            <a:off x="7399338" y="26733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8" name="Oval 598"/>
          <p:cNvSpPr>
            <a:spLocks noChangeArrowheads="1"/>
          </p:cNvSpPr>
          <p:nvPr/>
        </p:nvSpPr>
        <p:spPr bwMode="auto">
          <a:xfrm>
            <a:off x="7542213" y="26733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9" name="Oval 599"/>
          <p:cNvSpPr>
            <a:spLocks noChangeArrowheads="1"/>
          </p:cNvSpPr>
          <p:nvPr/>
        </p:nvSpPr>
        <p:spPr bwMode="auto">
          <a:xfrm>
            <a:off x="7258050" y="26749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Line 600"/>
          <p:cNvSpPr>
            <a:spLocks noChangeAspect="1" noChangeShapeType="1"/>
          </p:cNvSpPr>
          <p:nvPr/>
        </p:nvSpPr>
        <p:spPr bwMode="auto">
          <a:xfrm>
            <a:off x="5662613" y="2652713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1" name="Line 601"/>
          <p:cNvSpPr>
            <a:spLocks noChangeAspect="1" noChangeShapeType="1"/>
          </p:cNvSpPr>
          <p:nvPr/>
        </p:nvSpPr>
        <p:spPr bwMode="auto">
          <a:xfrm>
            <a:off x="5634038" y="2678113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Line 602"/>
          <p:cNvSpPr>
            <a:spLocks noChangeAspect="1" noChangeShapeType="1"/>
          </p:cNvSpPr>
          <p:nvPr/>
        </p:nvSpPr>
        <p:spPr bwMode="auto">
          <a:xfrm>
            <a:off x="5837238" y="2647950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3" name="Line 603"/>
          <p:cNvSpPr>
            <a:spLocks noChangeAspect="1" noChangeShapeType="1"/>
          </p:cNvSpPr>
          <p:nvPr/>
        </p:nvSpPr>
        <p:spPr bwMode="auto">
          <a:xfrm flipV="1">
            <a:off x="6642100" y="2681288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4" name="Line 604"/>
          <p:cNvSpPr>
            <a:spLocks noChangeAspect="1" noChangeShapeType="1"/>
          </p:cNvSpPr>
          <p:nvPr/>
        </p:nvSpPr>
        <p:spPr bwMode="auto">
          <a:xfrm flipV="1">
            <a:off x="7000875" y="2678113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5" name="Oval 605"/>
          <p:cNvSpPr>
            <a:spLocks noChangeArrowheads="1"/>
          </p:cNvSpPr>
          <p:nvPr/>
        </p:nvSpPr>
        <p:spPr bwMode="auto">
          <a:xfrm>
            <a:off x="6699250" y="26701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6" name="Oval 606"/>
          <p:cNvSpPr>
            <a:spLocks noChangeArrowheads="1"/>
          </p:cNvSpPr>
          <p:nvPr/>
        </p:nvSpPr>
        <p:spPr bwMode="auto">
          <a:xfrm>
            <a:off x="6842125" y="26701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7" name="Oval 607"/>
          <p:cNvSpPr>
            <a:spLocks noChangeArrowheads="1"/>
          </p:cNvSpPr>
          <p:nvPr/>
        </p:nvSpPr>
        <p:spPr bwMode="auto">
          <a:xfrm>
            <a:off x="6557963" y="26717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8" name="Line 608"/>
          <p:cNvSpPr>
            <a:spLocks noChangeAspect="1" noChangeShapeType="1"/>
          </p:cNvSpPr>
          <p:nvPr/>
        </p:nvSpPr>
        <p:spPr bwMode="auto">
          <a:xfrm>
            <a:off x="6827838" y="2647950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9" name="Line 609"/>
          <p:cNvSpPr>
            <a:spLocks noChangeAspect="1" noChangeShapeType="1"/>
          </p:cNvSpPr>
          <p:nvPr/>
        </p:nvSpPr>
        <p:spPr bwMode="auto">
          <a:xfrm>
            <a:off x="6797675" y="2674938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0" name="Oval 70"/>
          <p:cNvSpPr>
            <a:spLocks noChangeArrowheads="1"/>
          </p:cNvSpPr>
          <p:nvPr/>
        </p:nvSpPr>
        <p:spPr bwMode="auto">
          <a:xfrm>
            <a:off x="6078538" y="32194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1" name="Oval 136"/>
          <p:cNvSpPr>
            <a:spLocks noChangeArrowheads="1"/>
          </p:cNvSpPr>
          <p:nvPr/>
        </p:nvSpPr>
        <p:spPr bwMode="auto">
          <a:xfrm>
            <a:off x="6335713" y="3744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2" name="Rectangle 321"/>
          <p:cNvSpPr>
            <a:spLocks noChangeAspect="1" noChangeArrowheads="1"/>
          </p:cNvSpPr>
          <p:nvPr/>
        </p:nvSpPr>
        <p:spPr bwMode="auto">
          <a:xfrm>
            <a:off x="5210175" y="1712913"/>
            <a:ext cx="561975" cy="31750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3" name="Line 320"/>
          <p:cNvSpPr>
            <a:spLocks noChangeAspect="1" noChangeShapeType="1"/>
          </p:cNvSpPr>
          <p:nvPr/>
        </p:nvSpPr>
        <p:spPr bwMode="auto">
          <a:xfrm>
            <a:off x="5187112" y="1684506"/>
            <a:ext cx="13082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4" name="Line 319"/>
          <p:cNvSpPr>
            <a:spLocks noChangeAspect="1" noChangeShapeType="1"/>
          </p:cNvSpPr>
          <p:nvPr/>
        </p:nvSpPr>
        <p:spPr bwMode="auto">
          <a:xfrm flipH="1">
            <a:off x="5317935" y="1683678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5" name="Line 318"/>
          <p:cNvSpPr>
            <a:spLocks noChangeAspect="1" noChangeShapeType="1"/>
          </p:cNvSpPr>
          <p:nvPr/>
        </p:nvSpPr>
        <p:spPr bwMode="auto">
          <a:xfrm flipV="1">
            <a:off x="5329238" y="1561770"/>
            <a:ext cx="0" cy="1221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6" name="Line 317"/>
          <p:cNvSpPr>
            <a:spLocks noChangeAspect="1" noChangeShapeType="1"/>
          </p:cNvSpPr>
          <p:nvPr/>
        </p:nvSpPr>
        <p:spPr bwMode="auto">
          <a:xfrm flipV="1">
            <a:off x="5327795" y="1533622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7" name="Line 316"/>
          <p:cNvSpPr>
            <a:spLocks noChangeAspect="1" noChangeShapeType="1"/>
          </p:cNvSpPr>
          <p:nvPr/>
        </p:nvSpPr>
        <p:spPr bwMode="auto">
          <a:xfrm flipV="1">
            <a:off x="5326352" y="1496160"/>
            <a:ext cx="0" cy="3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8" name="Line 315"/>
          <p:cNvSpPr>
            <a:spLocks noChangeAspect="1" noChangeShapeType="1"/>
          </p:cNvSpPr>
          <p:nvPr/>
        </p:nvSpPr>
        <p:spPr bwMode="auto">
          <a:xfrm flipH="1" flipV="1">
            <a:off x="5317695" y="1444209"/>
            <a:ext cx="7936" cy="511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9" name="Line 314"/>
          <p:cNvSpPr>
            <a:spLocks noChangeAspect="1" noChangeShapeType="1"/>
          </p:cNvSpPr>
          <p:nvPr/>
        </p:nvSpPr>
        <p:spPr bwMode="auto">
          <a:xfrm flipH="1">
            <a:off x="5295811" y="1443795"/>
            <a:ext cx="2188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0" name="Line 313"/>
          <p:cNvSpPr>
            <a:spLocks noChangeAspect="1" noChangeShapeType="1"/>
          </p:cNvSpPr>
          <p:nvPr/>
        </p:nvSpPr>
        <p:spPr bwMode="auto">
          <a:xfrm flipV="1">
            <a:off x="5252283" y="1449177"/>
            <a:ext cx="22365" cy="1014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1" name="Line 312"/>
          <p:cNvSpPr>
            <a:spLocks noChangeAspect="1" noChangeShapeType="1"/>
          </p:cNvSpPr>
          <p:nvPr/>
        </p:nvSpPr>
        <p:spPr bwMode="auto">
          <a:xfrm flipH="1">
            <a:off x="5285229" y="1440691"/>
            <a:ext cx="0" cy="7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2" name="Line 311"/>
          <p:cNvSpPr>
            <a:spLocks noChangeAspect="1" noChangeShapeType="1"/>
          </p:cNvSpPr>
          <p:nvPr/>
        </p:nvSpPr>
        <p:spPr bwMode="auto">
          <a:xfrm flipV="1">
            <a:off x="5285229" y="1443795"/>
            <a:ext cx="10822" cy="455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3" name="Line 310"/>
          <p:cNvSpPr>
            <a:spLocks noChangeAspect="1" noChangeShapeType="1"/>
          </p:cNvSpPr>
          <p:nvPr/>
        </p:nvSpPr>
        <p:spPr bwMode="auto">
          <a:xfrm flipH="1">
            <a:off x="5209236" y="1458905"/>
            <a:ext cx="43768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4" name="Line 309"/>
          <p:cNvSpPr>
            <a:spLocks noChangeAspect="1" noChangeShapeType="1"/>
          </p:cNvSpPr>
          <p:nvPr/>
        </p:nvSpPr>
        <p:spPr bwMode="auto">
          <a:xfrm flipH="1">
            <a:off x="5165709" y="1468011"/>
            <a:ext cx="43528" cy="49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Line 308"/>
          <p:cNvSpPr>
            <a:spLocks noChangeAspect="1" noChangeShapeType="1"/>
          </p:cNvSpPr>
          <p:nvPr/>
        </p:nvSpPr>
        <p:spPr bwMode="auto">
          <a:xfrm>
            <a:off x="5165709" y="1468839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6" name="Line 307"/>
          <p:cNvSpPr>
            <a:spLocks noChangeAspect="1" noChangeShapeType="1"/>
          </p:cNvSpPr>
          <p:nvPr/>
        </p:nvSpPr>
        <p:spPr bwMode="auto">
          <a:xfrm>
            <a:off x="5158494" y="1468839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306"/>
          <p:cNvSpPr>
            <a:spLocks noChangeAspect="1" noChangeShapeType="1"/>
          </p:cNvSpPr>
          <p:nvPr/>
        </p:nvSpPr>
        <p:spPr bwMode="auto">
          <a:xfrm flipH="1">
            <a:off x="5159456" y="1468839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8" name="Line 305"/>
          <p:cNvSpPr>
            <a:spLocks noChangeAspect="1" noChangeShapeType="1"/>
          </p:cNvSpPr>
          <p:nvPr/>
        </p:nvSpPr>
        <p:spPr bwMode="auto">
          <a:xfrm flipH="1">
            <a:off x="5147191" y="1473393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9" name="Line 304"/>
          <p:cNvSpPr>
            <a:spLocks noChangeAspect="1" noChangeShapeType="1"/>
          </p:cNvSpPr>
          <p:nvPr/>
        </p:nvSpPr>
        <p:spPr bwMode="auto">
          <a:xfrm flipH="1">
            <a:off x="5121941" y="1483120"/>
            <a:ext cx="24770" cy="3187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0" name="Line 303"/>
          <p:cNvSpPr>
            <a:spLocks noChangeAspect="1" noChangeShapeType="1"/>
          </p:cNvSpPr>
          <p:nvPr/>
        </p:nvSpPr>
        <p:spPr bwMode="auto">
          <a:xfrm>
            <a:off x="5279698" y="1439863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1" name="Line 302"/>
          <p:cNvSpPr>
            <a:spLocks noChangeAspect="1" noChangeShapeType="1"/>
          </p:cNvSpPr>
          <p:nvPr/>
        </p:nvSpPr>
        <p:spPr bwMode="auto">
          <a:xfrm flipH="1">
            <a:off x="5274167" y="1439863"/>
            <a:ext cx="5531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2" name="Line 301"/>
          <p:cNvSpPr>
            <a:spLocks noChangeAspect="1" noChangeShapeType="1"/>
          </p:cNvSpPr>
          <p:nvPr/>
        </p:nvSpPr>
        <p:spPr bwMode="auto">
          <a:xfrm flipH="1">
            <a:off x="5089235" y="1543143"/>
            <a:ext cx="21884" cy="467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3" name="Line 300"/>
          <p:cNvSpPr>
            <a:spLocks noChangeAspect="1" noChangeShapeType="1"/>
          </p:cNvSpPr>
          <p:nvPr/>
        </p:nvSpPr>
        <p:spPr bwMode="auto">
          <a:xfrm flipH="1">
            <a:off x="5100297" y="1514994"/>
            <a:ext cx="10822" cy="186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4" name="Line 299"/>
          <p:cNvSpPr>
            <a:spLocks noChangeAspect="1" noChangeShapeType="1"/>
          </p:cNvSpPr>
          <p:nvPr/>
        </p:nvSpPr>
        <p:spPr bwMode="auto">
          <a:xfrm>
            <a:off x="5111119" y="1514994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5" name="Line 298"/>
          <p:cNvSpPr>
            <a:spLocks noChangeAspect="1" noChangeShapeType="1"/>
          </p:cNvSpPr>
          <p:nvPr/>
        </p:nvSpPr>
        <p:spPr bwMode="auto">
          <a:xfrm flipH="1">
            <a:off x="5100297" y="1543143"/>
            <a:ext cx="1082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6" name="Line 297"/>
          <p:cNvSpPr>
            <a:spLocks noChangeAspect="1" noChangeShapeType="1"/>
          </p:cNvSpPr>
          <p:nvPr/>
        </p:nvSpPr>
        <p:spPr bwMode="auto">
          <a:xfrm flipV="1">
            <a:off x="5100297" y="1533622"/>
            <a:ext cx="0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7" name="Line 296"/>
          <p:cNvSpPr>
            <a:spLocks noChangeAspect="1" noChangeShapeType="1"/>
          </p:cNvSpPr>
          <p:nvPr/>
        </p:nvSpPr>
        <p:spPr bwMode="auto">
          <a:xfrm flipH="1">
            <a:off x="5078413" y="1589919"/>
            <a:ext cx="10822" cy="952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8" name="Line 295"/>
          <p:cNvSpPr>
            <a:spLocks noChangeAspect="1" noChangeShapeType="1"/>
          </p:cNvSpPr>
          <p:nvPr/>
        </p:nvSpPr>
        <p:spPr bwMode="auto">
          <a:xfrm>
            <a:off x="5078413" y="1599440"/>
            <a:ext cx="0" cy="931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9" name="Line 294"/>
          <p:cNvSpPr>
            <a:spLocks noChangeAspect="1" noChangeShapeType="1"/>
          </p:cNvSpPr>
          <p:nvPr/>
        </p:nvSpPr>
        <p:spPr bwMode="auto">
          <a:xfrm flipH="1" flipV="1">
            <a:off x="5078413" y="1608753"/>
            <a:ext cx="962" cy="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0" name="Line 293"/>
          <p:cNvSpPr>
            <a:spLocks noChangeAspect="1" noChangeShapeType="1"/>
          </p:cNvSpPr>
          <p:nvPr/>
        </p:nvSpPr>
        <p:spPr bwMode="auto">
          <a:xfrm flipH="1">
            <a:off x="5078413" y="1609995"/>
            <a:ext cx="1924" cy="699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1" name="Line 292"/>
          <p:cNvSpPr>
            <a:spLocks noChangeAspect="1" noChangeShapeType="1"/>
          </p:cNvSpPr>
          <p:nvPr/>
        </p:nvSpPr>
        <p:spPr bwMode="auto">
          <a:xfrm>
            <a:off x="5078413" y="1680159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2" name="Line 291"/>
          <p:cNvSpPr>
            <a:spLocks noChangeAspect="1" noChangeShapeType="1"/>
          </p:cNvSpPr>
          <p:nvPr/>
        </p:nvSpPr>
        <p:spPr bwMode="auto">
          <a:xfrm flipH="1">
            <a:off x="5078413" y="1685541"/>
            <a:ext cx="5531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3" name="Line 290"/>
          <p:cNvSpPr>
            <a:spLocks noChangeAspect="1" noChangeShapeType="1"/>
          </p:cNvSpPr>
          <p:nvPr/>
        </p:nvSpPr>
        <p:spPr bwMode="auto">
          <a:xfrm flipV="1">
            <a:off x="5084185" y="1680366"/>
            <a:ext cx="0" cy="47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4" name="Line 289"/>
          <p:cNvSpPr>
            <a:spLocks noChangeAspect="1" noChangeShapeType="1"/>
          </p:cNvSpPr>
          <p:nvPr/>
        </p:nvSpPr>
        <p:spPr bwMode="auto">
          <a:xfrm>
            <a:off x="5078413" y="1685541"/>
            <a:ext cx="0" cy="765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5" name="Line 288"/>
          <p:cNvSpPr>
            <a:spLocks noChangeAspect="1" noChangeShapeType="1"/>
          </p:cNvSpPr>
          <p:nvPr/>
        </p:nvSpPr>
        <p:spPr bwMode="auto">
          <a:xfrm>
            <a:off x="5079375" y="1693199"/>
            <a:ext cx="0" cy="188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6" name="Line 287"/>
          <p:cNvSpPr>
            <a:spLocks noChangeAspect="1" noChangeShapeType="1"/>
          </p:cNvSpPr>
          <p:nvPr/>
        </p:nvSpPr>
        <p:spPr bwMode="auto">
          <a:xfrm flipV="1">
            <a:off x="5080337" y="1712033"/>
            <a:ext cx="0" cy="281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7" name="Freeform 286"/>
          <p:cNvSpPr>
            <a:spLocks noChangeAspect="1"/>
          </p:cNvSpPr>
          <p:nvPr/>
        </p:nvSpPr>
        <p:spPr bwMode="auto">
          <a:xfrm rot="834305">
            <a:off x="5078653" y="1741423"/>
            <a:ext cx="12986" cy="11177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8" name="Line 285"/>
          <p:cNvSpPr>
            <a:spLocks noChangeAspect="1" noChangeShapeType="1"/>
          </p:cNvSpPr>
          <p:nvPr/>
        </p:nvSpPr>
        <p:spPr bwMode="auto">
          <a:xfrm>
            <a:off x="5090678" y="1751358"/>
            <a:ext cx="11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9" name="Line 284"/>
          <p:cNvSpPr>
            <a:spLocks noChangeAspect="1" noChangeShapeType="1"/>
          </p:cNvSpPr>
          <p:nvPr/>
        </p:nvSpPr>
        <p:spPr bwMode="auto">
          <a:xfrm>
            <a:off x="5101259" y="1752186"/>
            <a:ext cx="490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0" name="Line 283"/>
          <p:cNvSpPr>
            <a:spLocks noChangeAspect="1" noChangeShapeType="1"/>
          </p:cNvSpPr>
          <p:nvPr/>
        </p:nvSpPr>
        <p:spPr bwMode="auto">
          <a:xfrm>
            <a:off x="5151039" y="1714103"/>
            <a:ext cx="0" cy="376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1" name="Freeform 282"/>
          <p:cNvSpPr>
            <a:spLocks noChangeAspect="1"/>
          </p:cNvSpPr>
          <p:nvPr/>
        </p:nvSpPr>
        <p:spPr bwMode="auto">
          <a:xfrm>
            <a:off x="5151280" y="1684299"/>
            <a:ext cx="36313" cy="29183"/>
          </a:xfrm>
          <a:custGeom>
            <a:avLst/>
            <a:gdLst>
              <a:gd name="T0" fmla="*/ 0 w 363"/>
              <a:gd name="T1" fmla="*/ 88 h 227"/>
              <a:gd name="T2" fmla="*/ 24 w 363"/>
              <a:gd name="T3" fmla="*/ 35 h 227"/>
              <a:gd name="T4" fmla="*/ 63 w 363"/>
              <a:gd name="T5" fmla="*/ 0 h 227"/>
              <a:gd name="T6" fmla="*/ 0 60000 65536"/>
              <a:gd name="T7" fmla="*/ 0 60000 65536"/>
              <a:gd name="T8" fmla="*/ 0 60000 65536"/>
              <a:gd name="T9" fmla="*/ 0 w 363"/>
              <a:gd name="T10" fmla="*/ 0 h 227"/>
              <a:gd name="T11" fmla="*/ 363 w 36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27">
                <a:moveTo>
                  <a:pt x="0" y="227"/>
                </a:moveTo>
                <a:cubicBezTo>
                  <a:pt x="38" y="178"/>
                  <a:pt x="77" y="129"/>
                  <a:pt x="137" y="91"/>
                </a:cubicBezTo>
                <a:cubicBezTo>
                  <a:pt x="197" y="53"/>
                  <a:pt x="325" y="15"/>
                  <a:pt x="363" y="0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2" name="Line 281"/>
          <p:cNvSpPr>
            <a:spLocks noChangeAspect="1" noChangeShapeType="1"/>
          </p:cNvSpPr>
          <p:nvPr/>
        </p:nvSpPr>
        <p:spPr bwMode="auto">
          <a:xfrm>
            <a:off x="5130117" y="1524308"/>
            <a:ext cx="15270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3" name="Line 280"/>
          <p:cNvSpPr>
            <a:spLocks noChangeAspect="1" noChangeShapeType="1"/>
          </p:cNvSpPr>
          <p:nvPr/>
        </p:nvSpPr>
        <p:spPr bwMode="auto">
          <a:xfrm flipH="1" flipV="1">
            <a:off x="5282825" y="1524308"/>
            <a:ext cx="10822" cy="1595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4" name="Line 279"/>
          <p:cNvSpPr>
            <a:spLocks noChangeAspect="1" noChangeShapeType="1"/>
          </p:cNvSpPr>
          <p:nvPr/>
        </p:nvSpPr>
        <p:spPr bwMode="auto">
          <a:xfrm>
            <a:off x="5130598" y="1533622"/>
            <a:ext cx="654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5" name="Line 278"/>
          <p:cNvSpPr>
            <a:spLocks noChangeAspect="1" noChangeShapeType="1"/>
          </p:cNvSpPr>
          <p:nvPr/>
        </p:nvSpPr>
        <p:spPr bwMode="auto">
          <a:xfrm flipV="1">
            <a:off x="5119055" y="1589505"/>
            <a:ext cx="65171" cy="99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6" name="Line 277"/>
          <p:cNvSpPr>
            <a:spLocks noChangeAspect="1" noChangeShapeType="1"/>
          </p:cNvSpPr>
          <p:nvPr/>
        </p:nvSpPr>
        <p:spPr bwMode="auto">
          <a:xfrm flipV="1">
            <a:off x="5118574" y="1533622"/>
            <a:ext cx="11062" cy="6581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7" name="Freeform 276"/>
          <p:cNvSpPr>
            <a:spLocks noChangeAspect="1"/>
          </p:cNvSpPr>
          <p:nvPr/>
        </p:nvSpPr>
        <p:spPr bwMode="auto">
          <a:xfrm rot="16909098">
            <a:off x="5185612" y="1578872"/>
            <a:ext cx="11177" cy="12986"/>
          </a:xfrm>
          <a:custGeom>
            <a:avLst/>
            <a:gdLst>
              <a:gd name="T0" fmla="*/ 0 w 136"/>
              <a:gd name="T1" fmla="*/ 0 h 54"/>
              <a:gd name="T2" fmla="*/ 7 w 136"/>
              <a:gd name="T3" fmla="*/ 46 h 54"/>
              <a:gd name="T4" fmla="*/ 21 w 136"/>
              <a:gd name="T5" fmla="*/ 46 h 54"/>
              <a:gd name="T6" fmla="*/ 0 60000 65536"/>
              <a:gd name="T7" fmla="*/ 0 60000 65536"/>
              <a:gd name="T8" fmla="*/ 0 60000 65536"/>
              <a:gd name="T9" fmla="*/ 0 w 136"/>
              <a:gd name="T10" fmla="*/ 0 h 54"/>
              <a:gd name="T11" fmla="*/ 136 w 13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4">
                <a:moveTo>
                  <a:pt x="0" y="0"/>
                </a:moveTo>
                <a:cubicBezTo>
                  <a:pt x="11" y="19"/>
                  <a:pt x="22" y="38"/>
                  <a:pt x="45" y="46"/>
                </a:cubicBezTo>
                <a:cubicBezTo>
                  <a:pt x="68" y="54"/>
                  <a:pt x="121" y="46"/>
                  <a:pt x="136" y="46"/>
                </a:cubicBezTo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8" name="Line 275"/>
          <p:cNvSpPr>
            <a:spLocks noChangeAspect="1" noChangeShapeType="1"/>
          </p:cNvSpPr>
          <p:nvPr/>
        </p:nvSpPr>
        <p:spPr bwMode="auto">
          <a:xfrm flipV="1">
            <a:off x="5196972" y="1533622"/>
            <a:ext cx="0" cy="4698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9" name="Rectangle 272"/>
          <p:cNvSpPr>
            <a:spLocks noChangeAspect="1" noChangeArrowheads="1"/>
          </p:cNvSpPr>
          <p:nvPr/>
        </p:nvSpPr>
        <p:spPr bwMode="auto">
          <a:xfrm>
            <a:off x="5483225" y="1435100"/>
            <a:ext cx="982662" cy="24606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0" name="Line 271"/>
          <p:cNvSpPr>
            <a:spLocks noChangeAspect="1" noChangeShapeType="1"/>
          </p:cNvSpPr>
          <p:nvPr/>
        </p:nvSpPr>
        <p:spPr bwMode="auto">
          <a:xfrm>
            <a:off x="5911850" y="1682750"/>
            <a:ext cx="26987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1" name="Line 270"/>
          <p:cNvSpPr>
            <a:spLocks noChangeAspect="1" noChangeShapeType="1"/>
          </p:cNvSpPr>
          <p:nvPr/>
        </p:nvSpPr>
        <p:spPr bwMode="auto">
          <a:xfrm>
            <a:off x="5938838" y="1712913"/>
            <a:ext cx="5000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2" name="Line 269"/>
          <p:cNvSpPr>
            <a:spLocks noChangeAspect="1" noChangeShapeType="1"/>
          </p:cNvSpPr>
          <p:nvPr/>
        </p:nvSpPr>
        <p:spPr bwMode="auto">
          <a:xfrm flipV="1">
            <a:off x="6435725" y="1676400"/>
            <a:ext cx="0" cy="38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3" name="Oval 268"/>
          <p:cNvSpPr>
            <a:spLocks noChangeArrowheads="1"/>
          </p:cNvSpPr>
          <p:nvPr/>
        </p:nvSpPr>
        <p:spPr bwMode="auto">
          <a:xfrm>
            <a:off x="6170613" y="17002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4" name="Oval 267"/>
          <p:cNvSpPr>
            <a:spLocks noChangeArrowheads="1"/>
          </p:cNvSpPr>
          <p:nvPr/>
        </p:nvSpPr>
        <p:spPr bwMode="auto">
          <a:xfrm>
            <a:off x="6308725" y="17002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5" name="Line 266"/>
          <p:cNvSpPr>
            <a:spLocks noChangeAspect="1" noChangeShapeType="1"/>
          </p:cNvSpPr>
          <p:nvPr/>
        </p:nvSpPr>
        <p:spPr bwMode="auto">
          <a:xfrm>
            <a:off x="5622925" y="1685925"/>
            <a:ext cx="0" cy="238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6" name="Line 265"/>
          <p:cNvSpPr>
            <a:spLocks noChangeAspect="1" noChangeShapeType="1"/>
          </p:cNvSpPr>
          <p:nvPr/>
        </p:nvSpPr>
        <p:spPr bwMode="auto">
          <a:xfrm>
            <a:off x="5594350" y="1709738"/>
            <a:ext cx="57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7" name="Arc 1209"/>
          <p:cNvSpPr>
            <a:spLocks/>
          </p:cNvSpPr>
          <p:nvPr/>
        </p:nvSpPr>
        <p:spPr bwMode="auto">
          <a:xfrm rot="13377678">
            <a:off x="5172075" y="1704976"/>
            <a:ext cx="93662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8" name="Arc 1210"/>
          <p:cNvSpPr>
            <a:spLocks noChangeAspect="1"/>
          </p:cNvSpPr>
          <p:nvPr/>
        </p:nvSpPr>
        <p:spPr bwMode="auto">
          <a:xfrm rot="5400000">
            <a:off x="5199062" y="1724026"/>
            <a:ext cx="107950" cy="52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9" name="Arc 1224"/>
          <p:cNvSpPr>
            <a:spLocks/>
          </p:cNvSpPr>
          <p:nvPr/>
        </p:nvSpPr>
        <p:spPr bwMode="auto">
          <a:xfrm rot="13377678">
            <a:off x="5176838" y="4259263"/>
            <a:ext cx="93662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0" name="Arc 1225"/>
          <p:cNvSpPr>
            <a:spLocks noChangeAspect="1"/>
          </p:cNvSpPr>
          <p:nvPr/>
        </p:nvSpPr>
        <p:spPr bwMode="auto">
          <a:xfrm rot="5400000">
            <a:off x="5203825" y="4278313"/>
            <a:ext cx="107950" cy="52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1" name="Arc 1227"/>
          <p:cNvSpPr>
            <a:spLocks/>
          </p:cNvSpPr>
          <p:nvPr/>
        </p:nvSpPr>
        <p:spPr bwMode="auto">
          <a:xfrm rot="13377678">
            <a:off x="5308600" y="4257676"/>
            <a:ext cx="93662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2" name="Arc 1228"/>
          <p:cNvSpPr>
            <a:spLocks noChangeAspect="1"/>
          </p:cNvSpPr>
          <p:nvPr/>
        </p:nvSpPr>
        <p:spPr bwMode="auto">
          <a:xfrm rot="5400000">
            <a:off x="5335587" y="4276726"/>
            <a:ext cx="107950" cy="52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3" name="Line 192"/>
          <p:cNvSpPr>
            <a:spLocks noChangeAspect="1" noChangeShapeType="1"/>
          </p:cNvSpPr>
          <p:nvPr/>
        </p:nvSpPr>
        <p:spPr bwMode="auto">
          <a:xfrm>
            <a:off x="6745288" y="3757613"/>
            <a:ext cx="768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4" name="Line 140"/>
          <p:cNvSpPr>
            <a:spLocks noChangeAspect="1" noChangeShapeType="1"/>
          </p:cNvSpPr>
          <p:nvPr/>
        </p:nvSpPr>
        <p:spPr bwMode="auto">
          <a:xfrm flipV="1">
            <a:off x="7513638" y="372586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5" name="Rectangle 139"/>
          <p:cNvSpPr>
            <a:spLocks noChangeAspect="1" noChangeArrowheads="1"/>
          </p:cNvSpPr>
          <p:nvPr/>
        </p:nvSpPr>
        <p:spPr bwMode="auto">
          <a:xfrm>
            <a:off x="6913563" y="3473450"/>
            <a:ext cx="623887" cy="252412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6" name="Oval 138"/>
          <p:cNvSpPr>
            <a:spLocks noChangeArrowheads="1"/>
          </p:cNvSpPr>
          <p:nvPr/>
        </p:nvSpPr>
        <p:spPr bwMode="auto">
          <a:xfrm>
            <a:off x="7248525" y="3744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7" name="Line 137"/>
          <p:cNvSpPr>
            <a:spLocks noChangeAspect="1" noChangeShapeType="1"/>
          </p:cNvSpPr>
          <p:nvPr/>
        </p:nvSpPr>
        <p:spPr bwMode="auto">
          <a:xfrm flipV="1">
            <a:off x="6742113" y="3725863"/>
            <a:ext cx="169862" cy="31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8" name="Oval 136"/>
          <p:cNvSpPr>
            <a:spLocks noChangeArrowheads="1"/>
          </p:cNvSpPr>
          <p:nvPr/>
        </p:nvSpPr>
        <p:spPr bwMode="auto">
          <a:xfrm>
            <a:off x="7110413" y="3744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9" name="Oval 136"/>
          <p:cNvSpPr>
            <a:spLocks noChangeArrowheads="1"/>
          </p:cNvSpPr>
          <p:nvPr/>
        </p:nvSpPr>
        <p:spPr bwMode="auto">
          <a:xfrm>
            <a:off x="7110413" y="37480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0" name="Rectangle 526"/>
          <p:cNvSpPr>
            <a:spLocks noChangeAspect="1" noChangeArrowheads="1"/>
          </p:cNvSpPr>
          <p:nvPr/>
        </p:nvSpPr>
        <p:spPr bwMode="auto">
          <a:xfrm>
            <a:off x="6543675" y="1427163"/>
            <a:ext cx="963612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1" name="Line 527"/>
          <p:cNvSpPr>
            <a:spLocks noChangeAspect="1" noChangeShapeType="1"/>
          </p:cNvSpPr>
          <p:nvPr/>
        </p:nvSpPr>
        <p:spPr bwMode="auto">
          <a:xfrm>
            <a:off x="6923088" y="1685925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2" name="Line 528"/>
          <p:cNvSpPr>
            <a:spLocks noChangeAspect="1" noChangeShapeType="1"/>
          </p:cNvSpPr>
          <p:nvPr/>
        </p:nvSpPr>
        <p:spPr bwMode="auto">
          <a:xfrm>
            <a:off x="6948488" y="1717675"/>
            <a:ext cx="52546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3" name="Line 529"/>
          <p:cNvSpPr>
            <a:spLocks noChangeAspect="1" noChangeShapeType="1"/>
          </p:cNvSpPr>
          <p:nvPr/>
        </p:nvSpPr>
        <p:spPr bwMode="auto">
          <a:xfrm flipV="1">
            <a:off x="7470775" y="1685925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4" name="Oval 530"/>
          <p:cNvSpPr>
            <a:spLocks noChangeArrowheads="1"/>
          </p:cNvSpPr>
          <p:nvPr/>
        </p:nvSpPr>
        <p:spPr bwMode="auto">
          <a:xfrm>
            <a:off x="7196138" y="17049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5" name="Oval 531"/>
          <p:cNvSpPr>
            <a:spLocks noChangeArrowheads="1"/>
          </p:cNvSpPr>
          <p:nvPr/>
        </p:nvSpPr>
        <p:spPr bwMode="auto">
          <a:xfrm>
            <a:off x="7337425" y="17049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6" name="Oval 532"/>
          <p:cNvSpPr>
            <a:spLocks noChangeArrowheads="1"/>
          </p:cNvSpPr>
          <p:nvPr/>
        </p:nvSpPr>
        <p:spPr bwMode="auto">
          <a:xfrm>
            <a:off x="7056438" y="17065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7" name="Rectangle 533"/>
          <p:cNvSpPr>
            <a:spLocks noChangeAspect="1" noChangeArrowheads="1"/>
          </p:cNvSpPr>
          <p:nvPr/>
        </p:nvSpPr>
        <p:spPr bwMode="auto">
          <a:xfrm>
            <a:off x="6543675" y="1717675"/>
            <a:ext cx="290512" cy="333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8" name="Oval 534"/>
          <p:cNvSpPr>
            <a:spLocks noChangeArrowheads="1"/>
          </p:cNvSpPr>
          <p:nvPr/>
        </p:nvSpPr>
        <p:spPr bwMode="auto">
          <a:xfrm>
            <a:off x="6702425" y="17065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9" name="Oval 535"/>
          <p:cNvSpPr>
            <a:spLocks noChangeArrowheads="1"/>
          </p:cNvSpPr>
          <p:nvPr/>
        </p:nvSpPr>
        <p:spPr bwMode="auto">
          <a:xfrm>
            <a:off x="6562725" y="17081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0" name="Line 536"/>
          <p:cNvSpPr>
            <a:spLocks noChangeAspect="1" noChangeShapeType="1"/>
          </p:cNvSpPr>
          <p:nvPr/>
        </p:nvSpPr>
        <p:spPr bwMode="auto">
          <a:xfrm>
            <a:off x="6688138" y="1687513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1" name="Line 537"/>
          <p:cNvSpPr>
            <a:spLocks noChangeAspect="1" noChangeShapeType="1"/>
          </p:cNvSpPr>
          <p:nvPr/>
        </p:nvSpPr>
        <p:spPr bwMode="auto">
          <a:xfrm>
            <a:off x="6659563" y="1712913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2" name="Line 538"/>
          <p:cNvSpPr>
            <a:spLocks noChangeAspect="1" noChangeShapeType="1"/>
          </p:cNvSpPr>
          <p:nvPr/>
        </p:nvSpPr>
        <p:spPr bwMode="auto">
          <a:xfrm flipH="1">
            <a:off x="6426200" y="1717675"/>
            <a:ext cx="117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3" name="Rectangle 593"/>
          <p:cNvSpPr>
            <a:spLocks noChangeAspect="1" noChangeArrowheads="1"/>
          </p:cNvSpPr>
          <p:nvPr/>
        </p:nvSpPr>
        <p:spPr bwMode="auto">
          <a:xfrm>
            <a:off x="5497513" y="2381250"/>
            <a:ext cx="10255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4" name="Line 592"/>
          <p:cNvSpPr>
            <a:spLocks noChangeAspect="1" noChangeShapeType="1"/>
          </p:cNvSpPr>
          <p:nvPr/>
        </p:nvSpPr>
        <p:spPr bwMode="auto">
          <a:xfrm>
            <a:off x="5883275" y="2641600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5" name="Rectangle 590"/>
          <p:cNvSpPr>
            <a:spLocks noChangeAspect="1" noChangeArrowheads="1"/>
          </p:cNvSpPr>
          <p:nvPr/>
        </p:nvSpPr>
        <p:spPr bwMode="auto">
          <a:xfrm>
            <a:off x="6142038" y="3968750"/>
            <a:ext cx="70167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6" name="Line 591"/>
          <p:cNvSpPr>
            <a:spLocks noChangeAspect="1" noChangeShapeType="1"/>
          </p:cNvSpPr>
          <p:nvPr/>
        </p:nvSpPr>
        <p:spPr bwMode="auto">
          <a:xfrm>
            <a:off x="6953250" y="4229100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7" name="Line 592"/>
          <p:cNvSpPr>
            <a:spLocks noChangeAspect="1" noChangeShapeType="1"/>
          </p:cNvSpPr>
          <p:nvPr/>
        </p:nvSpPr>
        <p:spPr bwMode="auto">
          <a:xfrm>
            <a:off x="6489700" y="4295775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8" name="Line 594"/>
          <p:cNvSpPr>
            <a:spLocks noChangeAspect="1" noChangeShapeType="1"/>
          </p:cNvSpPr>
          <p:nvPr/>
        </p:nvSpPr>
        <p:spPr bwMode="auto">
          <a:xfrm>
            <a:off x="7346950" y="4235450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9" name="Line 595"/>
          <p:cNvSpPr>
            <a:spLocks noChangeAspect="1" noChangeShapeType="1"/>
          </p:cNvSpPr>
          <p:nvPr/>
        </p:nvSpPr>
        <p:spPr bwMode="auto">
          <a:xfrm>
            <a:off x="7372350" y="4267200"/>
            <a:ext cx="531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0" name="Line 596"/>
          <p:cNvSpPr>
            <a:spLocks noChangeAspect="1" noChangeShapeType="1"/>
          </p:cNvSpPr>
          <p:nvPr/>
        </p:nvSpPr>
        <p:spPr bwMode="auto">
          <a:xfrm flipV="1">
            <a:off x="7899400" y="4235450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1" name="Line 600"/>
          <p:cNvSpPr>
            <a:spLocks noChangeAspect="1" noChangeShapeType="1"/>
          </p:cNvSpPr>
          <p:nvPr/>
        </p:nvSpPr>
        <p:spPr bwMode="auto">
          <a:xfrm>
            <a:off x="6234113" y="4233863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2" name="Line 601"/>
          <p:cNvSpPr>
            <a:spLocks noChangeAspect="1" noChangeShapeType="1"/>
          </p:cNvSpPr>
          <p:nvPr/>
        </p:nvSpPr>
        <p:spPr bwMode="auto">
          <a:xfrm>
            <a:off x="6205538" y="4259263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3" name="Line 602"/>
          <p:cNvSpPr>
            <a:spLocks noChangeAspect="1" noChangeShapeType="1"/>
          </p:cNvSpPr>
          <p:nvPr/>
        </p:nvSpPr>
        <p:spPr bwMode="auto">
          <a:xfrm>
            <a:off x="6432550" y="4229100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4" name="Line 603"/>
          <p:cNvSpPr>
            <a:spLocks noChangeAspect="1" noChangeShapeType="1"/>
          </p:cNvSpPr>
          <p:nvPr/>
        </p:nvSpPr>
        <p:spPr bwMode="auto">
          <a:xfrm flipV="1">
            <a:off x="6858793" y="4262438"/>
            <a:ext cx="36909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5" name="Line 604"/>
          <p:cNvSpPr>
            <a:spLocks noChangeAspect="1" noChangeShapeType="1"/>
          </p:cNvSpPr>
          <p:nvPr/>
        </p:nvSpPr>
        <p:spPr bwMode="auto">
          <a:xfrm flipV="1">
            <a:off x="7224713" y="4259263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6" name="Oval 605"/>
          <p:cNvSpPr>
            <a:spLocks noChangeArrowheads="1"/>
          </p:cNvSpPr>
          <p:nvPr/>
        </p:nvSpPr>
        <p:spPr bwMode="auto">
          <a:xfrm>
            <a:off x="7037388" y="42513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7" name="Oval 607"/>
          <p:cNvSpPr>
            <a:spLocks noChangeArrowheads="1"/>
          </p:cNvSpPr>
          <p:nvPr/>
        </p:nvSpPr>
        <p:spPr bwMode="auto">
          <a:xfrm>
            <a:off x="6896100" y="42529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8" name="Line 608"/>
          <p:cNvSpPr>
            <a:spLocks noChangeAspect="1" noChangeShapeType="1"/>
          </p:cNvSpPr>
          <p:nvPr/>
        </p:nvSpPr>
        <p:spPr bwMode="auto">
          <a:xfrm>
            <a:off x="7165975" y="4229100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9" name="Line 609"/>
          <p:cNvSpPr>
            <a:spLocks noChangeAspect="1" noChangeShapeType="1"/>
          </p:cNvSpPr>
          <p:nvPr/>
        </p:nvSpPr>
        <p:spPr bwMode="auto">
          <a:xfrm>
            <a:off x="7135813" y="4256088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0" name="Rectangle 590"/>
          <p:cNvSpPr>
            <a:spLocks noChangeAspect="1" noChangeArrowheads="1"/>
          </p:cNvSpPr>
          <p:nvPr/>
        </p:nvSpPr>
        <p:spPr bwMode="auto">
          <a:xfrm>
            <a:off x="6291263" y="1903413"/>
            <a:ext cx="70167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1" name="Line 591"/>
          <p:cNvSpPr>
            <a:spLocks noChangeAspect="1" noChangeShapeType="1"/>
          </p:cNvSpPr>
          <p:nvPr/>
        </p:nvSpPr>
        <p:spPr bwMode="auto">
          <a:xfrm>
            <a:off x="6988175" y="2163763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2" name="Line 592"/>
          <p:cNvSpPr>
            <a:spLocks noChangeAspect="1" noChangeShapeType="1"/>
          </p:cNvSpPr>
          <p:nvPr/>
        </p:nvSpPr>
        <p:spPr bwMode="auto">
          <a:xfrm>
            <a:off x="6638925" y="2230438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3" name="Rectangle 593"/>
          <p:cNvSpPr>
            <a:spLocks noChangeAspect="1" noChangeArrowheads="1"/>
          </p:cNvSpPr>
          <p:nvPr/>
        </p:nvSpPr>
        <p:spPr bwMode="auto">
          <a:xfrm>
            <a:off x="7112000" y="1906588"/>
            <a:ext cx="97472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4" name="Line 594"/>
          <p:cNvSpPr>
            <a:spLocks noChangeAspect="1" noChangeShapeType="1"/>
          </p:cNvSpPr>
          <p:nvPr/>
        </p:nvSpPr>
        <p:spPr bwMode="auto">
          <a:xfrm>
            <a:off x="7496175" y="2170113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5" name="Line 595"/>
          <p:cNvSpPr>
            <a:spLocks noChangeAspect="1" noChangeShapeType="1"/>
          </p:cNvSpPr>
          <p:nvPr/>
        </p:nvSpPr>
        <p:spPr bwMode="auto">
          <a:xfrm>
            <a:off x="7521575" y="2201863"/>
            <a:ext cx="5318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6" name="Line 596"/>
          <p:cNvSpPr>
            <a:spLocks noChangeAspect="1" noChangeShapeType="1"/>
          </p:cNvSpPr>
          <p:nvPr/>
        </p:nvSpPr>
        <p:spPr bwMode="auto">
          <a:xfrm flipV="1">
            <a:off x="8048625" y="217011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7" name="Oval 597"/>
          <p:cNvSpPr>
            <a:spLocks noChangeArrowheads="1"/>
          </p:cNvSpPr>
          <p:nvPr/>
        </p:nvSpPr>
        <p:spPr bwMode="auto">
          <a:xfrm>
            <a:off x="7772400" y="21891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8" name="Oval 598"/>
          <p:cNvSpPr>
            <a:spLocks noChangeArrowheads="1"/>
          </p:cNvSpPr>
          <p:nvPr/>
        </p:nvSpPr>
        <p:spPr bwMode="auto">
          <a:xfrm>
            <a:off x="7915275" y="218916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9" name="Oval 599"/>
          <p:cNvSpPr>
            <a:spLocks noChangeArrowheads="1"/>
          </p:cNvSpPr>
          <p:nvPr/>
        </p:nvSpPr>
        <p:spPr bwMode="auto">
          <a:xfrm>
            <a:off x="7631113" y="21907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0" name="Line 600"/>
          <p:cNvSpPr>
            <a:spLocks noChangeAspect="1" noChangeShapeType="1"/>
          </p:cNvSpPr>
          <p:nvPr/>
        </p:nvSpPr>
        <p:spPr bwMode="auto">
          <a:xfrm>
            <a:off x="6383338" y="2168525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1" name="Line 601"/>
          <p:cNvSpPr>
            <a:spLocks noChangeAspect="1" noChangeShapeType="1"/>
          </p:cNvSpPr>
          <p:nvPr/>
        </p:nvSpPr>
        <p:spPr bwMode="auto">
          <a:xfrm>
            <a:off x="6354763" y="219392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2" name="Line 602"/>
          <p:cNvSpPr>
            <a:spLocks noChangeAspect="1" noChangeShapeType="1"/>
          </p:cNvSpPr>
          <p:nvPr/>
        </p:nvSpPr>
        <p:spPr bwMode="auto">
          <a:xfrm>
            <a:off x="6581775" y="2163763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3" name="Line 603"/>
          <p:cNvSpPr>
            <a:spLocks noChangeAspect="1" noChangeShapeType="1"/>
          </p:cNvSpPr>
          <p:nvPr/>
        </p:nvSpPr>
        <p:spPr bwMode="auto">
          <a:xfrm flipV="1">
            <a:off x="7015163" y="2197100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4" name="Line 604"/>
          <p:cNvSpPr>
            <a:spLocks noChangeAspect="1" noChangeShapeType="1"/>
          </p:cNvSpPr>
          <p:nvPr/>
        </p:nvSpPr>
        <p:spPr bwMode="auto">
          <a:xfrm flipV="1">
            <a:off x="7373938" y="2193925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5" name="Oval 605"/>
          <p:cNvSpPr>
            <a:spLocks noChangeArrowheads="1"/>
          </p:cNvSpPr>
          <p:nvPr/>
        </p:nvSpPr>
        <p:spPr bwMode="auto">
          <a:xfrm>
            <a:off x="7072313" y="21859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6" name="Oval 606"/>
          <p:cNvSpPr>
            <a:spLocks noChangeArrowheads="1"/>
          </p:cNvSpPr>
          <p:nvPr/>
        </p:nvSpPr>
        <p:spPr bwMode="auto">
          <a:xfrm>
            <a:off x="7215188" y="21859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7" name="Oval 607"/>
          <p:cNvSpPr>
            <a:spLocks noChangeArrowheads="1"/>
          </p:cNvSpPr>
          <p:nvPr/>
        </p:nvSpPr>
        <p:spPr bwMode="auto">
          <a:xfrm>
            <a:off x="6931025" y="21875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8" name="Line 608"/>
          <p:cNvSpPr>
            <a:spLocks noChangeAspect="1" noChangeShapeType="1"/>
          </p:cNvSpPr>
          <p:nvPr/>
        </p:nvSpPr>
        <p:spPr bwMode="auto">
          <a:xfrm>
            <a:off x="7200900" y="2163763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9" name="Line 609"/>
          <p:cNvSpPr>
            <a:spLocks noChangeAspect="1" noChangeShapeType="1"/>
          </p:cNvSpPr>
          <p:nvPr/>
        </p:nvSpPr>
        <p:spPr bwMode="auto">
          <a:xfrm>
            <a:off x="7170738" y="2190750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0" name="Rectangle 590"/>
          <p:cNvSpPr>
            <a:spLocks noChangeAspect="1" noChangeArrowheads="1"/>
          </p:cNvSpPr>
          <p:nvPr/>
        </p:nvSpPr>
        <p:spPr bwMode="auto">
          <a:xfrm>
            <a:off x="5478463" y="1911350"/>
            <a:ext cx="701675" cy="261937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1" name="Line 591"/>
          <p:cNvSpPr>
            <a:spLocks noChangeAspect="1" noChangeShapeType="1"/>
          </p:cNvSpPr>
          <p:nvPr/>
        </p:nvSpPr>
        <p:spPr bwMode="auto">
          <a:xfrm>
            <a:off x="6175375" y="2171700"/>
            <a:ext cx="30162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2" name="Line 592"/>
          <p:cNvSpPr>
            <a:spLocks noChangeAspect="1" noChangeShapeType="1"/>
          </p:cNvSpPr>
          <p:nvPr/>
        </p:nvSpPr>
        <p:spPr bwMode="auto">
          <a:xfrm>
            <a:off x="5826125" y="2238375"/>
            <a:ext cx="738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3" name="Line 600"/>
          <p:cNvSpPr>
            <a:spLocks noChangeAspect="1" noChangeShapeType="1"/>
          </p:cNvSpPr>
          <p:nvPr/>
        </p:nvSpPr>
        <p:spPr bwMode="auto">
          <a:xfrm>
            <a:off x="5599113" y="2181225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4" name="Line 601"/>
          <p:cNvSpPr>
            <a:spLocks noChangeAspect="1" noChangeShapeType="1"/>
          </p:cNvSpPr>
          <p:nvPr/>
        </p:nvSpPr>
        <p:spPr bwMode="auto">
          <a:xfrm>
            <a:off x="5570538" y="220662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5" name="Line 602"/>
          <p:cNvSpPr>
            <a:spLocks noChangeAspect="1" noChangeShapeType="1"/>
          </p:cNvSpPr>
          <p:nvPr/>
        </p:nvSpPr>
        <p:spPr bwMode="auto">
          <a:xfrm>
            <a:off x="5768975" y="2171700"/>
            <a:ext cx="57150" cy="666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6" name="Line 603"/>
          <p:cNvSpPr>
            <a:spLocks noChangeAspect="1" noChangeShapeType="1"/>
          </p:cNvSpPr>
          <p:nvPr/>
        </p:nvSpPr>
        <p:spPr bwMode="auto">
          <a:xfrm flipV="1">
            <a:off x="6202363" y="2205038"/>
            <a:ext cx="3619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7" name="Line 604"/>
          <p:cNvSpPr>
            <a:spLocks noChangeAspect="1" noChangeShapeType="1"/>
          </p:cNvSpPr>
          <p:nvPr/>
        </p:nvSpPr>
        <p:spPr bwMode="auto">
          <a:xfrm flipV="1">
            <a:off x="6556375" y="2201863"/>
            <a:ext cx="0" cy="39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8" name="Oval 605"/>
          <p:cNvSpPr>
            <a:spLocks noChangeArrowheads="1"/>
          </p:cNvSpPr>
          <p:nvPr/>
        </p:nvSpPr>
        <p:spPr bwMode="auto">
          <a:xfrm>
            <a:off x="6259513" y="21939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9" name="Oval 606"/>
          <p:cNvSpPr>
            <a:spLocks noChangeArrowheads="1"/>
          </p:cNvSpPr>
          <p:nvPr/>
        </p:nvSpPr>
        <p:spPr bwMode="auto">
          <a:xfrm>
            <a:off x="6402388" y="21939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0" name="Oval 607"/>
          <p:cNvSpPr>
            <a:spLocks noChangeArrowheads="1"/>
          </p:cNvSpPr>
          <p:nvPr/>
        </p:nvSpPr>
        <p:spPr bwMode="auto">
          <a:xfrm>
            <a:off x="6118225" y="219551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1" name="Line 608"/>
          <p:cNvSpPr>
            <a:spLocks noChangeAspect="1" noChangeShapeType="1"/>
          </p:cNvSpPr>
          <p:nvPr/>
        </p:nvSpPr>
        <p:spPr bwMode="auto">
          <a:xfrm>
            <a:off x="6359525" y="2171700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2" name="Line 609"/>
          <p:cNvSpPr>
            <a:spLocks noChangeAspect="1" noChangeShapeType="1"/>
          </p:cNvSpPr>
          <p:nvPr/>
        </p:nvSpPr>
        <p:spPr bwMode="auto">
          <a:xfrm>
            <a:off x="6329363" y="2198688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3" name="Line 130"/>
          <p:cNvSpPr>
            <a:spLocks noChangeAspect="1" noChangeShapeType="1"/>
          </p:cNvSpPr>
          <p:nvPr/>
        </p:nvSpPr>
        <p:spPr bwMode="auto">
          <a:xfrm>
            <a:off x="6859588" y="3195638"/>
            <a:ext cx="0" cy="26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4" name="Line 129"/>
          <p:cNvSpPr>
            <a:spLocks noChangeAspect="1" noChangeShapeType="1"/>
          </p:cNvSpPr>
          <p:nvPr/>
        </p:nvSpPr>
        <p:spPr bwMode="auto">
          <a:xfrm>
            <a:off x="6831013" y="3222625"/>
            <a:ext cx="58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5" name="Line 78"/>
          <p:cNvSpPr>
            <a:spLocks noChangeAspect="1" noChangeShapeType="1"/>
          </p:cNvSpPr>
          <p:nvPr/>
        </p:nvSpPr>
        <p:spPr bwMode="auto">
          <a:xfrm>
            <a:off x="6919913" y="3198813"/>
            <a:ext cx="28575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6" name="Line 77"/>
          <p:cNvSpPr>
            <a:spLocks noChangeAspect="1" noChangeShapeType="1"/>
          </p:cNvSpPr>
          <p:nvPr/>
        </p:nvSpPr>
        <p:spPr bwMode="auto">
          <a:xfrm>
            <a:off x="6946900" y="3228975"/>
            <a:ext cx="4635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7" name="Line 76"/>
          <p:cNvSpPr>
            <a:spLocks noChangeAspect="1" noChangeShapeType="1"/>
          </p:cNvSpPr>
          <p:nvPr/>
        </p:nvSpPr>
        <p:spPr bwMode="auto">
          <a:xfrm flipV="1">
            <a:off x="7412038" y="3198813"/>
            <a:ext cx="0" cy="33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8" name="Oval 75"/>
          <p:cNvSpPr>
            <a:spLocks noChangeArrowheads="1"/>
          </p:cNvSpPr>
          <p:nvPr/>
        </p:nvSpPr>
        <p:spPr bwMode="auto">
          <a:xfrm>
            <a:off x="7280275" y="3216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9" name="Rectangle 73"/>
          <p:cNvSpPr>
            <a:spLocks noChangeAspect="1" noChangeArrowheads="1"/>
          </p:cNvSpPr>
          <p:nvPr/>
        </p:nvSpPr>
        <p:spPr bwMode="auto">
          <a:xfrm>
            <a:off x="6799263" y="2940050"/>
            <a:ext cx="638175" cy="257175"/>
          </a:xfrm>
          <a:prstGeom prst="rect">
            <a:avLst/>
          </a:prstGeom>
          <a:solidFill>
            <a:srgbClr val="B1BCC8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0" name="Line 72"/>
          <p:cNvSpPr>
            <a:spLocks noChangeAspect="1" noChangeShapeType="1"/>
          </p:cNvSpPr>
          <p:nvPr/>
        </p:nvSpPr>
        <p:spPr bwMode="auto">
          <a:xfrm flipH="1">
            <a:off x="6630988" y="3270250"/>
            <a:ext cx="179387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1" name="Line 71"/>
          <p:cNvSpPr>
            <a:spLocks noChangeAspect="1" noChangeShapeType="1"/>
          </p:cNvSpPr>
          <p:nvPr/>
        </p:nvSpPr>
        <p:spPr bwMode="auto">
          <a:xfrm>
            <a:off x="6675438" y="3195638"/>
            <a:ext cx="0" cy="2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2" name="Oval 70"/>
          <p:cNvSpPr>
            <a:spLocks noChangeArrowheads="1"/>
          </p:cNvSpPr>
          <p:nvPr/>
        </p:nvSpPr>
        <p:spPr bwMode="auto">
          <a:xfrm>
            <a:off x="6802438" y="3216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3" name="Oval 75"/>
          <p:cNvSpPr>
            <a:spLocks noChangeArrowheads="1"/>
          </p:cNvSpPr>
          <p:nvPr/>
        </p:nvSpPr>
        <p:spPr bwMode="auto">
          <a:xfrm>
            <a:off x="7280275" y="32194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4" name="Oval 70"/>
          <p:cNvSpPr>
            <a:spLocks noChangeArrowheads="1"/>
          </p:cNvSpPr>
          <p:nvPr/>
        </p:nvSpPr>
        <p:spPr bwMode="auto">
          <a:xfrm>
            <a:off x="6802438" y="32194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5" name="Oval 75"/>
          <p:cNvSpPr>
            <a:spLocks noChangeArrowheads="1"/>
          </p:cNvSpPr>
          <p:nvPr/>
        </p:nvSpPr>
        <p:spPr bwMode="auto">
          <a:xfrm>
            <a:off x="6546850" y="321945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6" name="Rectangle 2571"/>
          <p:cNvSpPr>
            <a:spLocks noChangeArrowheads="1"/>
          </p:cNvSpPr>
          <p:nvPr/>
        </p:nvSpPr>
        <p:spPr bwMode="auto">
          <a:xfrm>
            <a:off x="5314944" y="1704975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7" name="Rectangle 2572"/>
          <p:cNvSpPr>
            <a:spLocks noChangeArrowheads="1"/>
          </p:cNvSpPr>
          <p:nvPr/>
        </p:nvSpPr>
        <p:spPr bwMode="auto">
          <a:xfrm>
            <a:off x="5364163" y="2208213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8" name="Rectangle 2573"/>
          <p:cNvSpPr>
            <a:spLocks noChangeArrowheads="1"/>
          </p:cNvSpPr>
          <p:nvPr/>
        </p:nvSpPr>
        <p:spPr bwMode="auto">
          <a:xfrm>
            <a:off x="5335588" y="2681288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9" name="Rectangle 2574"/>
          <p:cNvSpPr>
            <a:spLocks noChangeArrowheads="1"/>
          </p:cNvSpPr>
          <p:nvPr/>
        </p:nvSpPr>
        <p:spPr bwMode="auto">
          <a:xfrm>
            <a:off x="5507038" y="3228975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0" name="Rectangle 2575"/>
          <p:cNvSpPr>
            <a:spLocks noChangeArrowheads="1"/>
          </p:cNvSpPr>
          <p:nvPr/>
        </p:nvSpPr>
        <p:spPr bwMode="auto">
          <a:xfrm>
            <a:off x="5486400" y="3749675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1" name="Rectangle 2576"/>
          <p:cNvSpPr>
            <a:spLocks noChangeArrowheads="1"/>
          </p:cNvSpPr>
          <p:nvPr/>
        </p:nvSpPr>
        <p:spPr bwMode="auto">
          <a:xfrm>
            <a:off x="5459402" y="4262438"/>
            <a:ext cx="128587" cy="46037"/>
          </a:xfrm>
          <a:prstGeom prst="rect">
            <a:avLst/>
          </a:prstGeom>
          <a:solidFill>
            <a:srgbClr val="B1BCC8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2" name="Arc 1438"/>
          <p:cNvSpPr>
            <a:spLocks/>
          </p:cNvSpPr>
          <p:nvPr/>
        </p:nvSpPr>
        <p:spPr bwMode="auto">
          <a:xfrm rot="13377678">
            <a:off x="7629526" y="2198688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3" name="Arc 1439"/>
          <p:cNvSpPr>
            <a:spLocks noChangeAspect="1"/>
          </p:cNvSpPr>
          <p:nvPr/>
        </p:nvSpPr>
        <p:spPr bwMode="auto">
          <a:xfrm rot="5400000">
            <a:off x="7656514" y="2217737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4" name="Arc 1441"/>
          <p:cNvSpPr>
            <a:spLocks/>
          </p:cNvSpPr>
          <p:nvPr/>
        </p:nvSpPr>
        <p:spPr bwMode="auto">
          <a:xfrm rot="13377678">
            <a:off x="7770813" y="219710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5" name="Arc 1442"/>
          <p:cNvSpPr>
            <a:spLocks noChangeAspect="1"/>
          </p:cNvSpPr>
          <p:nvPr/>
        </p:nvSpPr>
        <p:spPr bwMode="auto">
          <a:xfrm rot="5400000">
            <a:off x="7797801" y="221615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6" name="Arc 1444"/>
          <p:cNvSpPr>
            <a:spLocks/>
          </p:cNvSpPr>
          <p:nvPr/>
        </p:nvSpPr>
        <p:spPr bwMode="auto">
          <a:xfrm rot="13377678">
            <a:off x="7915276" y="2201863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7" name="Arc 1445"/>
          <p:cNvSpPr>
            <a:spLocks noChangeAspect="1"/>
          </p:cNvSpPr>
          <p:nvPr/>
        </p:nvSpPr>
        <p:spPr bwMode="auto">
          <a:xfrm rot="5400000">
            <a:off x="7942264" y="2220912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8" name="Arc 1447"/>
          <p:cNvSpPr>
            <a:spLocks/>
          </p:cNvSpPr>
          <p:nvPr/>
        </p:nvSpPr>
        <p:spPr bwMode="auto">
          <a:xfrm rot="13377678">
            <a:off x="6403976" y="220345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9" name="Arc 1448"/>
          <p:cNvSpPr>
            <a:spLocks noChangeAspect="1"/>
          </p:cNvSpPr>
          <p:nvPr/>
        </p:nvSpPr>
        <p:spPr bwMode="auto">
          <a:xfrm rot="5400000">
            <a:off x="6430964" y="222250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0" name="Arc 1450"/>
          <p:cNvSpPr>
            <a:spLocks/>
          </p:cNvSpPr>
          <p:nvPr/>
        </p:nvSpPr>
        <p:spPr bwMode="auto">
          <a:xfrm rot="13377678">
            <a:off x="6257926" y="220345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1" name="Arc 1451"/>
          <p:cNvSpPr>
            <a:spLocks noChangeAspect="1"/>
          </p:cNvSpPr>
          <p:nvPr/>
        </p:nvSpPr>
        <p:spPr bwMode="auto">
          <a:xfrm rot="5400000">
            <a:off x="6284914" y="222250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2" name="Arc 1453"/>
          <p:cNvSpPr>
            <a:spLocks/>
          </p:cNvSpPr>
          <p:nvPr/>
        </p:nvSpPr>
        <p:spPr bwMode="auto">
          <a:xfrm rot="13377678">
            <a:off x="6119813" y="220345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3" name="Arc 1454"/>
          <p:cNvSpPr>
            <a:spLocks noChangeAspect="1"/>
          </p:cNvSpPr>
          <p:nvPr/>
        </p:nvSpPr>
        <p:spPr bwMode="auto">
          <a:xfrm rot="5400000">
            <a:off x="6146801" y="222250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4" name="Arc 1456"/>
          <p:cNvSpPr>
            <a:spLocks/>
          </p:cNvSpPr>
          <p:nvPr/>
        </p:nvSpPr>
        <p:spPr bwMode="auto">
          <a:xfrm rot="13377678">
            <a:off x="7256463" y="267970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5" name="Arc 1457"/>
          <p:cNvSpPr>
            <a:spLocks noChangeAspect="1"/>
          </p:cNvSpPr>
          <p:nvPr/>
        </p:nvSpPr>
        <p:spPr bwMode="auto">
          <a:xfrm rot="5400000">
            <a:off x="7283451" y="269875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6" name="Arc 1459"/>
          <p:cNvSpPr>
            <a:spLocks/>
          </p:cNvSpPr>
          <p:nvPr/>
        </p:nvSpPr>
        <p:spPr bwMode="auto">
          <a:xfrm rot="13377678">
            <a:off x="7397751" y="2678113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7" name="Arc 1460"/>
          <p:cNvSpPr>
            <a:spLocks noChangeAspect="1"/>
          </p:cNvSpPr>
          <p:nvPr/>
        </p:nvSpPr>
        <p:spPr bwMode="auto">
          <a:xfrm rot="5400000">
            <a:off x="7424739" y="2697162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8" name="Arc 1462"/>
          <p:cNvSpPr>
            <a:spLocks/>
          </p:cNvSpPr>
          <p:nvPr/>
        </p:nvSpPr>
        <p:spPr bwMode="auto">
          <a:xfrm rot="13377678">
            <a:off x="7542213" y="2682876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9" name="Arc 1463"/>
          <p:cNvSpPr>
            <a:spLocks noChangeAspect="1"/>
          </p:cNvSpPr>
          <p:nvPr/>
        </p:nvSpPr>
        <p:spPr bwMode="auto">
          <a:xfrm rot="5400000">
            <a:off x="7569201" y="2701925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0" name="Arc 1489"/>
          <p:cNvSpPr>
            <a:spLocks/>
          </p:cNvSpPr>
          <p:nvPr/>
        </p:nvSpPr>
        <p:spPr bwMode="auto">
          <a:xfrm rot="13377678">
            <a:off x="6472238" y="3749676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1" name="Arc 1490"/>
          <p:cNvSpPr>
            <a:spLocks noChangeAspect="1"/>
          </p:cNvSpPr>
          <p:nvPr/>
        </p:nvSpPr>
        <p:spPr bwMode="auto">
          <a:xfrm rot="5400000">
            <a:off x="6499226" y="3768725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2" name="Arc 1501"/>
          <p:cNvSpPr>
            <a:spLocks/>
          </p:cNvSpPr>
          <p:nvPr/>
        </p:nvSpPr>
        <p:spPr bwMode="auto">
          <a:xfrm rot="13377678">
            <a:off x="7056438" y="1717676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3" name="Arc 1502"/>
          <p:cNvSpPr>
            <a:spLocks noChangeAspect="1"/>
          </p:cNvSpPr>
          <p:nvPr/>
        </p:nvSpPr>
        <p:spPr bwMode="auto">
          <a:xfrm rot="5400000">
            <a:off x="7083426" y="1736725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4" name="Arc 1504"/>
          <p:cNvSpPr>
            <a:spLocks/>
          </p:cNvSpPr>
          <p:nvPr/>
        </p:nvSpPr>
        <p:spPr bwMode="auto">
          <a:xfrm rot="13377678">
            <a:off x="7196138" y="1714501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5" name="Arc 1505"/>
          <p:cNvSpPr>
            <a:spLocks noChangeAspect="1"/>
          </p:cNvSpPr>
          <p:nvPr/>
        </p:nvSpPr>
        <p:spPr bwMode="auto">
          <a:xfrm rot="5400000">
            <a:off x="7223126" y="1733550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6" name="Arc 1507"/>
          <p:cNvSpPr>
            <a:spLocks/>
          </p:cNvSpPr>
          <p:nvPr/>
        </p:nvSpPr>
        <p:spPr bwMode="auto">
          <a:xfrm rot="13377678">
            <a:off x="7335838" y="1712913"/>
            <a:ext cx="93663" cy="93663"/>
          </a:xfrm>
          <a:custGeom>
            <a:avLst/>
            <a:gdLst>
              <a:gd name="G0" fmla="+- 14993 0 0"/>
              <a:gd name="G1" fmla="+- 21600 0 0"/>
              <a:gd name="G2" fmla="+- 21600 0 0"/>
              <a:gd name="T0" fmla="*/ 0 w 36593"/>
              <a:gd name="T1" fmla="*/ 6051 h 37208"/>
              <a:gd name="T2" fmla="*/ 29924 w 36593"/>
              <a:gd name="T3" fmla="*/ 37208 h 37208"/>
              <a:gd name="T4" fmla="*/ 14993 w 36593"/>
              <a:gd name="T5" fmla="*/ 21600 h 37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93" h="37208" fill="none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</a:path>
              <a:path w="36593" h="37208" stroke="0" extrusionOk="0">
                <a:moveTo>
                  <a:pt x="0" y="6051"/>
                </a:moveTo>
                <a:cubicBezTo>
                  <a:pt x="4025" y="2169"/>
                  <a:pt x="9400" y="-1"/>
                  <a:pt x="14993" y="0"/>
                </a:cubicBezTo>
                <a:cubicBezTo>
                  <a:pt x="26922" y="0"/>
                  <a:pt x="36593" y="9670"/>
                  <a:pt x="36593" y="21600"/>
                </a:cubicBezTo>
                <a:cubicBezTo>
                  <a:pt x="36593" y="27494"/>
                  <a:pt x="34183" y="33133"/>
                  <a:pt x="29924" y="37208"/>
                </a:cubicBezTo>
                <a:lnTo>
                  <a:pt x="14993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marL="0" marR="0" lvl="0" indent="0" algn="r" defTabSz="473075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7" name="Arc 1508"/>
          <p:cNvSpPr>
            <a:spLocks noChangeAspect="1"/>
          </p:cNvSpPr>
          <p:nvPr/>
        </p:nvSpPr>
        <p:spPr bwMode="auto">
          <a:xfrm rot="5400000">
            <a:off x="7362826" y="1731962"/>
            <a:ext cx="107950" cy="523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 w 43200"/>
              <a:gd name="T1" fmla="*/ 21964 h 21964"/>
              <a:gd name="T2" fmla="*/ 43200 w 43200"/>
              <a:gd name="T3" fmla="*/ 21600 h 21964"/>
              <a:gd name="T4" fmla="*/ 21600 w 43200"/>
              <a:gd name="T5" fmla="*/ 21600 h 2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964" fill="none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64" stroke="0" extrusionOk="0">
                <a:moveTo>
                  <a:pt x="3" y="21963"/>
                </a:moveTo>
                <a:cubicBezTo>
                  <a:pt x="1" y="21842"/>
                  <a:pt x="0" y="2172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8" name="Text Box 504"/>
          <p:cNvSpPr txBox="1">
            <a:spLocks noChangeArrowheads="1"/>
          </p:cNvSpPr>
          <p:nvPr/>
        </p:nvSpPr>
        <p:spPr bwMode="auto">
          <a:xfrm>
            <a:off x="5024412" y="4603811"/>
            <a:ext cx="77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73075"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EMS+</a:t>
            </a:r>
            <a:endParaRPr lang="en-GB" sz="20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9" name="Oval 530"/>
          <p:cNvSpPr>
            <a:spLocks noChangeArrowheads="1"/>
          </p:cNvSpPr>
          <p:nvPr/>
        </p:nvSpPr>
        <p:spPr bwMode="auto">
          <a:xfrm>
            <a:off x="7631113" y="42560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0" name="Oval 531"/>
          <p:cNvSpPr>
            <a:spLocks noChangeArrowheads="1"/>
          </p:cNvSpPr>
          <p:nvPr/>
        </p:nvSpPr>
        <p:spPr bwMode="auto">
          <a:xfrm>
            <a:off x="7772400" y="425608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1" name="Oval 532"/>
          <p:cNvSpPr>
            <a:spLocks noChangeArrowheads="1"/>
          </p:cNvSpPr>
          <p:nvPr/>
        </p:nvSpPr>
        <p:spPr bwMode="auto">
          <a:xfrm>
            <a:off x="7491413" y="42576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2" name="Oval 268"/>
          <p:cNvSpPr>
            <a:spLocks noChangeArrowheads="1"/>
          </p:cNvSpPr>
          <p:nvPr/>
        </p:nvSpPr>
        <p:spPr bwMode="auto">
          <a:xfrm>
            <a:off x="5484804" y="170021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3" name="Oval 268"/>
          <p:cNvSpPr>
            <a:spLocks noChangeArrowheads="1"/>
          </p:cNvSpPr>
          <p:nvPr/>
        </p:nvSpPr>
        <p:spPr bwMode="auto">
          <a:xfrm>
            <a:off x="5642770" y="220516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4" name="Oval 268"/>
          <p:cNvSpPr>
            <a:spLocks noChangeArrowheads="1"/>
          </p:cNvSpPr>
          <p:nvPr/>
        </p:nvSpPr>
        <p:spPr bwMode="auto">
          <a:xfrm>
            <a:off x="5492750" y="2205038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5" name="Oval 268"/>
          <p:cNvSpPr>
            <a:spLocks noChangeArrowheads="1"/>
          </p:cNvSpPr>
          <p:nvPr/>
        </p:nvSpPr>
        <p:spPr bwMode="auto">
          <a:xfrm>
            <a:off x="5170441" y="22002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6" name="Oval 268"/>
          <p:cNvSpPr>
            <a:spLocks noChangeArrowheads="1"/>
          </p:cNvSpPr>
          <p:nvPr/>
        </p:nvSpPr>
        <p:spPr bwMode="auto">
          <a:xfrm>
            <a:off x="5175318" y="2667000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7" name="Oval 268"/>
          <p:cNvSpPr>
            <a:spLocks noChangeArrowheads="1"/>
          </p:cNvSpPr>
          <p:nvPr/>
        </p:nvSpPr>
        <p:spPr bwMode="auto">
          <a:xfrm>
            <a:off x="5170441" y="320992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8" name="Oval 268"/>
          <p:cNvSpPr>
            <a:spLocks noChangeArrowheads="1"/>
          </p:cNvSpPr>
          <p:nvPr/>
        </p:nvSpPr>
        <p:spPr bwMode="auto">
          <a:xfrm>
            <a:off x="5184781" y="374332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9" name="Oval 268"/>
          <p:cNvSpPr>
            <a:spLocks noChangeArrowheads="1"/>
          </p:cNvSpPr>
          <p:nvPr/>
        </p:nvSpPr>
        <p:spPr bwMode="auto">
          <a:xfrm>
            <a:off x="5722938" y="3228975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0" name="Oval 268"/>
          <p:cNvSpPr>
            <a:spLocks noChangeArrowheads="1"/>
          </p:cNvSpPr>
          <p:nvPr/>
        </p:nvSpPr>
        <p:spPr bwMode="auto">
          <a:xfrm>
            <a:off x="5855495" y="3224211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1" name="Oval 268"/>
          <p:cNvSpPr>
            <a:spLocks noChangeArrowheads="1"/>
          </p:cNvSpPr>
          <p:nvPr/>
        </p:nvSpPr>
        <p:spPr bwMode="auto">
          <a:xfrm>
            <a:off x="5527671" y="267652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2" name="Oval 268"/>
          <p:cNvSpPr>
            <a:spLocks noChangeArrowheads="1"/>
          </p:cNvSpPr>
          <p:nvPr/>
        </p:nvSpPr>
        <p:spPr bwMode="auto">
          <a:xfrm>
            <a:off x="5673725" y="267652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3" name="Oval 268"/>
          <p:cNvSpPr>
            <a:spLocks noChangeArrowheads="1"/>
          </p:cNvSpPr>
          <p:nvPr/>
        </p:nvSpPr>
        <p:spPr bwMode="auto">
          <a:xfrm>
            <a:off x="5718175" y="374808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4" name="Oval 268"/>
          <p:cNvSpPr>
            <a:spLocks noChangeArrowheads="1"/>
          </p:cNvSpPr>
          <p:nvPr/>
        </p:nvSpPr>
        <p:spPr bwMode="auto">
          <a:xfrm>
            <a:off x="5855495" y="374808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5" name="Oval 530"/>
          <p:cNvSpPr>
            <a:spLocks noChangeArrowheads="1"/>
          </p:cNvSpPr>
          <p:nvPr/>
        </p:nvSpPr>
        <p:spPr bwMode="auto">
          <a:xfrm>
            <a:off x="5762623" y="4261599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6" name="Oval 531"/>
          <p:cNvSpPr>
            <a:spLocks noChangeArrowheads="1"/>
          </p:cNvSpPr>
          <p:nvPr/>
        </p:nvSpPr>
        <p:spPr bwMode="auto">
          <a:xfrm>
            <a:off x="5903908" y="4256946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7" name="Oval 532"/>
          <p:cNvSpPr>
            <a:spLocks noChangeArrowheads="1"/>
          </p:cNvSpPr>
          <p:nvPr/>
        </p:nvSpPr>
        <p:spPr bwMode="auto">
          <a:xfrm>
            <a:off x="5622921" y="4258533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8" name="Line 602"/>
          <p:cNvSpPr>
            <a:spLocks noChangeAspect="1" noChangeShapeType="1"/>
          </p:cNvSpPr>
          <p:nvPr/>
        </p:nvSpPr>
        <p:spPr bwMode="auto">
          <a:xfrm>
            <a:off x="6843710" y="4233862"/>
            <a:ext cx="21433" cy="2500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9" name="Oval 534"/>
          <p:cNvSpPr>
            <a:spLocks noChangeArrowheads="1"/>
          </p:cNvSpPr>
          <p:nvPr/>
        </p:nvSpPr>
        <p:spPr bwMode="auto">
          <a:xfrm>
            <a:off x="6261896" y="4252913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0" name="Oval 535"/>
          <p:cNvSpPr>
            <a:spLocks noChangeArrowheads="1"/>
          </p:cNvSpPr>
          <p:nvPr/>
        </p:nvSpPr>
        <p:spPr bwMode="auto">
          <a:xfrm>
            <a:off x="6122196" y="4249738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1" name="Oval 534"/>
          <p:cNvSpPr>
            <a:spLocks noChangeArrowheads="1"/>
          </p:cNvSpPr>
          <p:nvPr/>
        </p:nvSpPr>
        <p:spPr bwMode="auto">
          <a:xfrm>
            <a:off x="6705600" y="1707215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2" name="Oval 535"/>
          <p:cNvSpPr>
            <a:spLocks noChangeArrowheads="1"/>
          </p:cNvSpPr>
          <p:nvPr/>
        </p:nvSpPr>
        <p:spPr bwMode="auto">
          <a:xfrm>
            <a:off x="6565900" y="1708803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3" name="Oval 530"/>
          <p:cNvSpPr>
            <a:spLocks noChangeArrowheads="1"/>
          </p:cNvSpPr>
          <p:nvPr/>
        </p:nvSpPr>
        <p:spPr bwMode="auto">
          <a:xfrm>
            <a:off x="7633496" y="4256088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4" name="Oval 531"/>
          <p:cNvSpPr>
            <a:spLocks noChangeArrowheads="1"/>
          </p:cNvSpPr>
          <p:nvPr/>
        </p:nvSpPr>
        <p:spPr bwMode="auto">
          <a:xfrm>
            <a:off x="7774783" y="4256088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5" name="Oval 532"/>
          <p:cNvSpPr>
            <a:spLocks noChangeArrowheads="1"/>
          </p:cNvSpPr>
          <p:nvPr/>
        </p:nvSpPr>
        <p:spPr bwMode="auto">
          <a:xfrm>
            <a:off x="7493796" y="4257675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6" name="Oval 530"/>
          <p:cNvSpPr>
            <a:spLocks noChangeArrowheads="1"/>
          </p:cNvSpPr>
          <p:nvPr/>
        </p:nvSpPr>
        <p:spPr bwMode="auto">
          <a:xfrm>
            <a:off x="7400133" y="2670970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7" name="Oval 531"/>
          <p:cNvSpPr>
            <a:spLocks noChangeArrowheads="1"/>
          </p:cNvSpPr>
          <p:nvPr/>
        </p:nvSpPr>
        <p:spPr bwMode="auto">
          <a:xfrm>
            <a:off x="7541420" y="2670970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8" name="Oval 532"/>
          <p:cNvSpPr>
            <a:spLocks noChangeArrowheads="1"/>
          </p:cNvSpPr>
          <p:nvPr/>
        </p:nvSpPr>
        <p:spPr bwMode="auto">
          <a:xfrm>
            <a:off x="7260433" y="2672557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9" name="Oval 530"/>
          <p:cNvSpPr>
            <a:spLocks noChangeArrowheads="1"/>
          </p:cNvSpPr>
          <p:nvPr/>
        </p:nvSpPr>
        <p:spPr bwMode="auto">
          <a:xfrm>
            <a:off x="7771608" y="2189201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0" name="Oval 531"/>
          <p:cNvSpPr>
            <a:spLocks noChangeArrowheads="1"/>
          </p:cNvSpPr>
          <p:nvPr/>
        </p:nvSpPr>
        <p:spPr bwMode="auto">
          <a:xfrm>
            <a:off x="7912895" y="2189201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1" name="Oval 532"/>
          <p:cNvSpPr>
            <a:spLocks noChangeArrowheads="1"/>
          </p:cNvSpPr>
          <p:nvPr/>
        </p:nvSpPr>
        <p:spPr bwMode="auto">
          <a:xfrm>
            <a:off x="7631908" y="2190788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2" name="Oval 268"/>
          <p:cNvSpPr>
            <a:spLocks noChangeArrowheads="1"/>
          </p:cNvSpPr>
          <p:nvPr/>
        </p:nvSpPr>
        <p:spPr bwMode="auto">
          <a:xfrm>
            <a:off x="5627678" y="1700194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3" name="Oval 268"/>
          <p:cNvSpPr>
            <a:spLocks noChangeArrowheads="1"/>
          </p:cNvSpPr>
          <p:nvPr/>
        </p:nvSpPr>
        <p:spPr bwMode="auto">
          <a:xfrm>
            <a:off x="5760241" y="1700212"/>
            <a:ext cx="107950" cy="107950"/>
          </a:xfrm>
          <a:prstGeom prst="ellipse">
            <a:avLst/>
          </a:prstGeom>
          <a:solidFill>
            <a:srgbClr val="B1BCC8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4" name="Oval 530"/>
          <p:cNvSpPr>
            <a:spLocks noChangeArrowheads="1"/>
          </p:cNvSpPr>
          <p:nvPr/>
        </p:nvSpPr>
        <p:spPr bwMode="auto">
          <a:xfrm>
            <a:off x="7195344" y="1706562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5" name="Oval 531"/>
          <p:cNvSpPr>
            <a:spLocks noChangeArrowheads="1"/>
          </p:cNvSpPr>
          <p:nvPr/>
        </p:nvSpPr>
        <p:spPr bwMode="auto">
          <a:xfrm>
            <a:off x="7336631" y="1706562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6" name="Oval 532"/>
          <p:cNvSpPr>
            <a:spLocks noChangeArrowheads="1"/>
          </p:cNvSpPr>
          <p:nvPr/>
        </p:nvSpPr>
        <p:spPr bwMode="auto">
          <a:xfrm>
            <a:off x="7055644" y="1708149"/>
            <a:ext cx="107950" cy="107950"/>
          </a:xfrm>
          <a:prstGeom prst="ellipse">
            <a:avLst/>
          </a:prstGeom>
          <a:solidFill>
            <a:srgbClr val="32E10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2660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4" grpId="0" animBg="1"/>
      <p:bldP spid="515" grpId="0" animBg="1"/>
      <p:bldP spid="5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96280" y="5199120"/>
            <a:ext cx="11585160" cy="78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FFFFFF"/>
            </a:solidFill>
            <a:miter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sp>
      <p:sp>
        <p:nvSpPr>
          <p:cNvPr id="112" name="CustomShape 2"/>
          <p:cNvSpPr/>
          <p:nvPr/>
        </p:nvSpPr>
        <p:spPr>
          <a:xfrm>
            <a:off x="2035440" y="5394600"/>
            <a:ext cx="3076920" cy="3898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3"/>
          <p:cNvSpPr/>
          <p:nvPr/>
        </p:nvSpPr>
        <p:spPr>
          <a:xfrm>
            <a:off x="13320" y="53946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>
                <a:solidFill>
                  <a:srgbClr val="000000"/>
                </a:solidFill>
                <a:latin typeface="Calibri"/>
              </a:rPr>
              <a:t>2014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6851880" y="5405400"/>
            <a:ext cx="3076920" cy="389880"/>
          </a:xfrm>
          <a:prstGeom prst="rect">
            <a:avLst/>
          </a:prstGeom>
          <a:noFill/>
          <a:ln>
            <a:noFill/>
          </a:ln>
        </p:spPr>
        <p:txBody>
          <a:bodyPr lIns="0" tIns="142200" rIns="0" bIns="142200" anchor="ctr"/>
          <a:lstStyle/>
          <a:p>
            <a:pPr algn="ctr">
              <a:lnSpc>
                <a:spcPct val="90000"/>
              </a:lnSpc>
            </a:pPr>
            <a:r>
              <a:rPr lang="en-IN" b="1" dirty="0">
                <a:solidFill>
                  <a:srgbClr val="000000"/>
                </a:solidFill>
                <a:latin typeface="Calibri"/>
              </a:rPr>
              <a:t>2015</a:t>
            </a:r>
            <a:endParaRPr dirty="0"/>
          </a:p>
        </p:txBody>
      </p:sp>
      <p:pic>
        <p:nvPicPr>
          <p:cNvPr id="115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1200" y="287280"/>
            <a:ext cx="4153680" cy="3273840"/>
          </a:xfrm>
          <a:prstGeom prst="rect">
            <a:avLst/>
          </a:prstGeom>
          <a:ln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9122040" y="577080"/>
            <a:ext cx="19148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FF0000"/>
                </a:solidFill>
                <a:latin typeface="Calibri"/>
              </a:rPr>
              <a:t>Technology</a:t>
            </a:r>
            <a:endParaRPr/>
          </a:p>
        </p:txBody>
      </p:sp>
      <p:pic>
        <p:nvPicPr>
          <p:cNvPr id="117" name="Picture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180036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8" name="Picture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00" y="2769120"/>
            <a:ext cx="3688200" cy="1036800"/>
          </a:xfrm>
          <a:prstGeom prst="rect">
            <a:avLst/>
          </a:prstGeom>
          <a:ln>
            <a:noFill/>
          </a:ln>
        </p:spPr>
      </p:pic>
      <p:pic>
        <p:nvPicPr>
          <p:cNvPr id="119" name="Picture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2320" y="1038600"/>
            <a:ext cx="1247400" cy="285480"/>
          </a:xfrm>
          <a:prstGeom prst="rect">
            <a:avLst/>
          </a:prstGeom>
          <a:ln>
            <a:noFill/>
          </a:ln>
        </p:spPr>
      </p:pic>
      <p:sp>
        <p:nvSpPr>
          <p:cNvPr id="120" name="CustomShape 6"/>
          <p:cNvSpPr/>
          <p:nvPr/>
        </p:nvSpPr>
        <p:spPr>
          <a:xfrm>
            <a:off x="4514040" y="3906360"/>
            <a:ext cx="433692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Reduced fuel consumption and emissions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Higher energy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Improved time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Sustainability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2474280" y="884520"/>
            <a:ext cx="1866960" cy="862560"/>
          </a:xfrm>
          <a:prstGeom prst="bentArrow">
            <a:avLst>
              <a:gd name="adj1" fmla="val 25000"/>
              <a:gd name="adj2" fmla="val 28731"/>
              <a:gd name="adj3" fmla="val 50000"/>
              <a:gd name="adj4" fmla="val 875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14" name="CustomShape 7"/>
          <p:cNvSpPr/>
          <p:nvPr/>
        </p:nvSpPr>
        <p:spPr>
          <a:xfrm>
            <a:off x="117264" y="231632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000000"/>
                </a:solidFill>
                <a:latin typeface="Calibri Light"/>
              </a:rPr>
              <a:t>The way ahead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1"/>
          <p:cNvSpPr txBox="1">
            <a:spLocks/>
          </p:cNvSpPr>
          <p:nvPr/>
        </p:nvSpPr>
        <p:spPr bwMode="auto">
          <a:xfrm>
            <a:off x="214948" y="61913"/>
            <a:ext cx="83931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1" i="0" u="none" strike="noStrike" kern="0" cap="none" spc="0" normalizeH="0" baseline="0" noProof="0" smtClean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Requirements, Society</a:t>
            </a:r>
            <a:endParaRPr kumimoji="0" lang="sv-SE" sz="3200" b="1" i="0" u="none" strike="noStrike" kern="0" cap="none" spc="0" normalizeH="0" baseline="0" noProof="0" dirty="0">
              <a:ln>
                <a:noFill/>
              </a:ln>
              <a:solidFill>
                <a:srgbClr val="61616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65" name="Straight Connector 364"/>
          <p:cNvCxnSpPr/>
          <p:nvPr/>
        </p:nvCxnSpPr>
        <p:spPr bwMode="auto">
          <a:xfrm flipH="1" flipV="1">
            <a:off x="514350" y="1276350"/>
            <a:ext cx="3607687" cy="855749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Straight Connector 365"/>
          <p:cNvCxnSpPr/>
          <p:nvPr/>
        </p:nvCxnSpPr>
        <p:spPr bwMode="auto">
          <a:xfrm flipH="1">
            <a:off x="1647825" y="2132099"/>
            <a:ext cx="2474212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7" name="Arc 366"/>
          <p:cNvSpPr/>
          <p:nvPr/>
        </p:nvSpPr>
        <p:spPr bwMode="auto">
          <a:xfrm rot="19686768" flipH="1">
            <a:off x="1827891" y="1516839"/>
            <a:ext cx="781050" cy="904875"/>
          </a:xfrm>
          <a:prstGeom prst="arc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561269" y="448547"/>
            <a:ext cx="408118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Performance Based Characteristics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Longitudinal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 § Startability at x % slope.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 § Gradeability with 70 km/h at x % slope.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 § Downhill capability with 70 km/h at x % slope.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 § Acceleration capability 0 to 100 m with x seconds.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sv-SE" sz="14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 § Stopping distance, from 70 to 0 km/h on x m.</a:t>
            </a:r>
          </a:p>
        </p:txBody>
      </p:sp>
      <p:cxnSp>
        <p:nvCxnSpPr>
          <p:cNvPr id="369" name="Straight Connector 368"/>
          <p:cNvCxnSpPr/>
          <p:nvPr/>
        </p:nvCxnSpPr>
        <p:spPr bwMode="auto">
          <a:xfrm flipH="1" flipV="1">
            <a:off x="603250" y="2324781"/>
            <a:ext cx="3442148" cy="1243748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0" name="Straight Connector 369"/>
          <p:cNvCxnSpPr/>
          <p:nvPr/>
        </p:nvCxnSpPr>
        <p:spPr bwMode="auto">
          <a:xfrm flipH="1">
            <a:off x="1571185" y="3568527"/>
            <a:ext cx="2474212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1" name="Arc 370"/>
          <p:cNvSpPr/>
          <p:nvPr/>
        </p:nvSpPr>
        <p:spPr bwMode="auto">
          <a:xfrm rot="19686768" flipH="1">
            <a:off x="1630341" y="2569830"/>
            <a:ext cx="1353952" cy="1491796"/>
          </a:xfrm>
          <a:prstGeom prst="arc">
            <a:avLst>
              <a:gd name="adj1" fmla="val 16564838"/>
              <a:gd name="adj2" fmla="val 21102537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372" name="Group 371"/>
          <p:cNvGrpSpPr/>
          <p:nvPr/>
        </p:nvGrpSpPr>
        <p:grpSpPr>
          <a:xfrm rot="774258">
            <a:off x="1136654" y="1305805"/>
            <a:ext cx="2428874" cy="389731"/>
            <a:chOff x="1891056" y="4975015"/>
            <a:chExt cx="2428874" cy="389731"/>
          </a:xfrm>
        </p:grpSpPr>
        <p:sp>
          <p:nvSpPr>
            <p:cNvPr id="373" name="Rectangle 321"/>
            <p:cNvSpPr>
              <a:spLocks noChangeAspect="1" noChangeArrowheads="1"/>
            </p:cNvSpPr>
            <p:nvPr/>
          </p:nvSpPr>
          <p:spPr bwMode="auto">
            <a:xfrm>
              <a:off x="2022818" y="5260765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4" name="Group 274"/>
            <p:cNvGrpSpPr>
              <a:grpSpLocks noChangeAspect="1"/>
            </p:cNvGrpSpPr>
            <p:nvPr/>
          </p:nvGrpSpPr>
          <p:grpSpPr bwMode="auto">
            <a:xfrm>
              <a:off x="1891056" y="4987715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412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3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4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5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6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7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8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9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0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1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2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3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4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5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6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7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8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9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0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3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4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5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6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7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4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5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7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75" name="Rectangle 272"/>
            <p:cNvSpPr>
              <a:spLocks noChangeAspect="1" noChangeArrowheads="1"/>
            </p:cNvSpPr>
            <p:nvPr/>
          </p:nvSpPr>
          <p:spPr bwMode="auto">
            <a:xfrm>
              <a:off x="2295868" y="4982952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Line 271"/>
            <p:cNvSpPr>
              <a:spLocks noChangeAspect="1" noChangeShapeType="1"/>
            </p:cNvSpPr>
            <p:nvPr/>
          </p:nvSpPr>
          <p:spPr bwMode="auto">
            <a:xfrm>
              <a:off x="2724493" y="5230602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270"/>
            <p:cNvSpPr>
              <a:spLocks noChangeAspect="1" noChangeShapeType="1"/>
            </p:cNvSpPr>
            <p:nvPr/>
          </p:nvSpPr>
          <p:spPr bwMode="auto">
            <a:xfrm>
              <a:off x="2751481" y="5260765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Line 269"/>
            <p:cNvSpPr>
              <a:spLocks noChangeAspect="1" noChangeShapeType="1"/>
            </p:cNvSpPr>
            <p:nvPr/>
          </p:nvSpPr>
          <p:spPr bwMode="auto">
            <a:xfrm flipV="1">
              <a:off x="3248368" y="5224252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Oval 268"/>
            <p:cNvSpPr>
              <a:spLocks noChangeArrowheads="1"/>
            </p:cNvSpPr>
            <p:nvPr/>
          </p:nvSpPr>
          <p:spPr bwMode="auto">
            <a:xfrm>
              <a:off x="2983256" y="524806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Oval 267"/>
            <p:cNvSpPr>
              <a:spLocks noChangeArrowheads="1"/>
            </p:cNvSpPr>
            <p:nvPr/>
          </p:nvSpPr>
          <p:spPr bwMode="auto">
            <a:xfrm>
              <a:off x="3121368" y="524806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Line 266"/>
            <p:cNvSpPr>
              <a:spLocks noChangeAspect="1" noChangeShapeType="1"/>
            </p:cNvSpPr>
            <p:nvPr/>
          </p:nvSpPr>
          <p:spPr bwMode="auto">
            <a:xfrm>
              <a:off x="2435568" y="5233777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Line 265"/>
            <p:cNvSpPr>
              <a:spLocks noChangeAspect="1" noChangeShapeType="1"/>
            </p:cNvSpPr>
            <p:nvPr/>
          </p:nvSpPr>
          <p:spPr bwMode="auto">
            <a:xfrm>
              <a:off x="2406993" y="5257590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3" name="Group 1205"/>
            <p:cNvGrpSpPr>
              <a:grpSpLocks/>
            </p:cNvGrpSpPr>
            <p:nvPr/>
          </p:nvGrpSpPr>
          <p:grpSpPr bwMode="auto">
            <a:xfrm>
              <a:off x="2353018" y="5251240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10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1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4" name="Group 1208"/>
            <p:cNvGrpSpPr>
              <a:grpSpLocks/>
            </p:cNvGrpSpPr>
            <p:nvPr/>
          </p:nvGrpSpPr>
          <p:grpSpPr bwMode="auto">
            <a:xfrm>
              <a:off x="1984718" y="5244890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408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9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5" name="Rectangle 526"/>
            <p:cNvSpPr>
              <a:spLocks noChangeAspect="1" noChangeArrowheads="1"/>
            </p:cNvSpPr>
            <p:nvPr/>
          </p:nvSpPr>
          <p:spPr bwMode="auto">
            <a:xfrm>
              <a:off x="3356318" y="4975015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Line 527"/>
            <p:cNvSpPr>
              <a:spLocks noChangeAspect="1" noChangeShapeType="1"/>
            </p:cNvSpPr>
            <p:nvPr/>
          </p:nvSpPr>
          <p:spPr bwMode="auto">
            <a:xfrm>
              <a:off x="3735731" y="5233777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Line 528"/>
            <p:cNvSpPr>
              <a:spLocks noChangeAspect="1" noChangeShapeType="1"/>
            </p:cNvSpPr>
            <p:nvPr/>
          </p:nvSpPr>
          <p:spPr bwMode="auto">
            <a:xfrm>
              <a:off x="3761131" y="5265527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529"/>
            <p:cNvSpPr>
              <a:spLocks noChangeAspect="1" noChangeShapeType="1"/>
            </p:cNvSpPr>
            <p:nvPr/>
          </p:nvSpPr>
          <p:spPr bwMode="auto">
            <a:xfrm flipV="1">
              <a:off x="4283418" y="5233777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Oval 530"/>
            <p:cNvSpPr>
              <a:spLocks noChangeArrowheads="1"/>
            </p:cNvSpPr>
            <p:nvPr/>
          </p:nvSpPr>
          <p:spPr bwMode="auto">
            <a:xfrm>
              <a:off x="4008781" y="5252827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Oval 531"/>
            <p:cNvSpPr>
              <a:spLocks noChangeArrowheads="1"/>
            </p:cNvSpPr>
            <p:nvPr/>
          </p:nvSpPr>
          <p:spPr bwMode="auto">
            <a:xfrm>
              <a:off x="4150068" y="5252827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Oval 532"/>
            <p:cNvSpPr>
              <a:spLocks noChangeArrowheads="1"/>
            </p:cNvSpPr>
            <p:nvPr/>
          </p:nvSpPr>
          <p:spPr bwMode="auto">
            <a:xfrm>
              <a:off x="3869081" y="525441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Rectangle 533"/>
            <p:cNvSpPr>
              <a:spLocks noChangeAspect="1" noChangeArrowheads="1"/>
            </p:cNvSpPr>
            <p:nvPr/>
          </p:nvSpPr>
          <p:spPr bwMode="auto">
            <a:xfrm>
              <a:off x="3356318" y="5265527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Oval 534"/>
            <p:cNvSpPr>
              <a:spLocks noChangeArrowheads="1"/>
            </p:cNvSpPr>
            <p:nvPr/>
          </p:nvSpPr>
          <p:spPr bwMode="auto">
            <a:xfrm>
              <a:off x="3515068" y="525441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Oval 535"/>
            <p:cNvSpPr>
              <a:spLocks noChangeArrowheads="1"/>
            </p:cNvSpPr>
            <p:nvPr/>
          </p:nvSpPr>
          <p:spPr bwMode="auto">
            <a:xfrm>
              <a:off x="3375368" y="5256002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Line 536"/>
            <p:cNvSpPr>
              <a:spLocks noChangeAspect="1" noChangeShapeType="1"/>
            </p:cNvSpPr>
            <p:nvPr/>
          </p:nvSpPr>
          <p:spPr bwMode="auto">
            <a:xfrm>
              <a:off x="3500781" y="5235365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Line 537"/>
            <p:cNvSpPr>
              <a:spLocks noChangeAspect="1" noChangeShapeType="1"/>
            </p:cNvSpPr>
            <p:nvPr/>
          </p:nvSpPr>
          <p:spPr bwMode="auto">
            <a:xfrm>
              <a:off x="3472206" y="5260765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Line 538"/>
            <p:cNvSpPr>
              <a:spLocks noChangeAspect="1" noChangeShapeType="1"/>
            </p:cNvSpPr>
            <p:nvPr/>
          </p:nvSpPr>
          <p:spPr bwMode="auto">
            <a:xfrm flipH="1">
              <a:off x="3238843" y="5265527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Rectangle 2571"/>
            <p:cNvSpPr>
              <a:spLocks noChangeArrowheads="1"/>
            </p:cNvSpPr>
            <p:nvPr/>
          </p:nvSpPr>
          <p:spPr bwMode="auto">
            <a:xfrm>
              <a:off x="2189506" y="5252827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Arc 1501"/>
            <p:cNvSpPr>
              <a:spLocks/>
            </p:cNvSpPr>
            <p:nvPr/>
          </p:nvSpPr>
          <p:spPr bwMode="auto">
            <a:xfrm rot="13377678">
              <a:off x="3869081" y="5265528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Arc 1502"/>
            <p:cNvSpPr>
              <a:spLocks noChangeAspect="1"/>
            </p:cNvSpPr>
            <p:nvPr/>
          </p:nvSpPr>
          <p:spPr bwMode="auto">
            <a:xfrm rot="5400000">
              <a:off x="3896069" y="5284577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Arc 1504"/>
            <p:cNvSpPr>
              <a:spLocks/>
            </p:cNvSpPr>
            <p:nvPr/>
          </p:nvSpPr>
          <p:spPr bwMode="auto">
            <a:xfrm rot="13377678">
              <a:off x="4008781" y="526235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Arc 1505"/>
            <p:cNvSpPr>
              <a:spLocks noChangeAspect="1"/>
            </p:cNvSpPr>
            <p:nvPr/>
          </p:nvSpPr>
          <p:spPr bwMode="auto">
            <a:xfrm rot="5400000">
              <a:off x="4035769" y="528140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Arc 1507"/>
            <p:cNvSpPr>
              <a:spLocks/>
            </p:cNvSpPr>
            <p:nvPr/>
          </p:nvSpPr>
          <p:spPr bwMode="auto">
            <a:xfrm rot="13377678">
              <a:off x="4148481" y="5260765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Arc 1508"/>
            <p:cNvSpPr>
              <a:spLocks noChangeAspect="1"/>
            </p:cNvSpPr>
            <p:nvPr/>
          </p:nvSpPr>
          <p:spPr bwMode="auto">
            <a:xfrm rot="5400000">
              <a:off x="4175469" y="5279814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5" name="Group 1205"/>
            <p:cNvGrpSpPr>
              <a:grpSpLocks/>
            </p:cNvGrpSpPr>
            <p:nvPr/>
          </p:nvGrpSpPr>
          <p:grpSpPr bwMode="auto">
            <a:xfrm>
              <a:off x="2499068" y="5251240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06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7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58" name="Group 457"/>
          <p:cNvGrpSpPr/>
          <p:nvPr/>
        </p:nvGrpSpPr>
        <p:grpSpPr>
          <a:xfrm rot="1188812">
            <a:off x="866920" y="2447429"/>
            <a:ext cx="2428874" cy="389731"/>
            <a:chOff x="1121877" y="4125783"/>
            <a:chExt cx="2428874" cy="389731"/>
          </a:xfrm>
        </p:grpSpPr>
        <p:sp>
          <p:nvSpPr>
            <p:cNvPr id="459" name="Rectangle 321"/>
            <p:cNvSpPr>
              <a:spLocks noChangeAspect="1" noChangeArrowheads="1"/>
            </p:cNvSpPr>
            <p:nvPr/>
          </p:nvSpPr>
          <p:spPr bwMode="auto">
            <a:xfrm>
              <a:off x="1253639" y="4411533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0" name="Group 274"/>
            <p:cNvGrpSpPr>
              <a:grpSpLocks noChangeAspect="1"/>
            </p:cNvGrpSpPr>
            <p:nvPr/>
          </p:nvGrpSpPr>
          <p:grpSpPr bwMode="auto">
            <a:xfrm>
              <a:off x="1121877" y="4138483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498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9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0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1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2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3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4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5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6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7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8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9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0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1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2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3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4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5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6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7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8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9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0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1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2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3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4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5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6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7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8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9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0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1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2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3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4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5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6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7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8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9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0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1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2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3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1" name="Rectangle 272"/>
            <p:cNvSpPr>
              <a:spLocks noChangeAspect="1" noChangeArrowheads="1"/>
            </p:cNvSpPr>
            <p:nvPr/>
          </p:nvSpPr>
          <p:spPr bwMode="auto">
            <a:xfrm>
              <a:off x="1526689" y="4133720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Line 271"/>
            <p:cNvSpPr>
              <a:spLocks noChangeAspect="1" noChangeShapeType="1"/>
            </p:cNvSpPr>
            <p:nvPr/>
          </p:nvSpPr>
          <p:spPr bwMode="auto">
            <a:xfrm>
              <a:off x="1955314" y="4381370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Line 270"/>
            <p:cNvSpPr>
              <a:spLocks noChangeAspect="1" noChangeShapeType="1"/>
            </p:cNvSpPr>
            <p:nvPr/>
          </p:nvSpPr>
          <p:spPr bwMode="auto">
            <a:xfrm>
              <a:off x="1982302" y="4411533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Line 269"/>
            <p:cNvSpPr>
              <a:spLocks noChangeAspect="1" noChangeShapeType="1"/>
            </p:cNvSpPr>
            <p:nvPr/>
          </p:nvSpPr>
          <p:spPr bwMode="auto">
            <a:xfrm flipV="1">
              <a:off x="2479189" y="4375020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Oval 268"/>
            <p:cNvSpPr>
              <a:spLocks noChangeArrowheads="1"/>
            </p:cNvSpPr>
            <p:nvPr/>
          </p:nvSpPr>
          <p:spPr bwMode="auto">
            <a:xfrm>
              <a:off x="2214077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Oval 267"/>
            <p:cNvSpPr>
              <a:spLocks noChangeArrowheads="1"/>
            </p:cNvSpPr>
            <p:nvPr/>
          </p:nvSpPr>
          <p:spPr bwMode="auto">
            <a:xfrm>
              <a:off x="2352189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Line 266"/>
            <p:cNvSpPr>
              <a:spLocks noChangeAspect="1" noChangeShapeType="1"/>
            </p:cNvSpPr>
            <p:nvPr/>
          </p:nvSpPr>
          <p:spPr bwMode="auto">
            <a:xfrm>
              <a:off x="1666389" y="4384545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Line 265"/>
            <p:cNvSpPr>
              <a:spLocks noChangeAspect="1" noChangeShapeType="1"/>
            </p:cNvSpPr>
            <p:nvPr/>
          </p:nvSpPr>
          <p:spPr bwMode="auto">
            <a:xfrm>
              <a:off x="1637814" y="4408358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9" name="Group 1205"/>
            <p:cNvGrpSpPr>
              <a:grpSpLocks/>
            </p:cNvGrpSpPr>
            <p:nvPr/>
          </p:nvGrpSpPr>
          <p:grpSpPr bwMode="auto">
            <a:xfrm>
              <a:off x="158383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96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7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0" name="Group 1208"/>
            <p:cNvGrpSpPr>
              <a:grpSpLocks/>
            </p:cNvGrpSpPr>
            <p:nvPr/>
          </p:nvGrpSpPr>
          <p:grpSpPr bwMode="auto">
            <a:xfrm>
              <a:off x="1215539" y="4395658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494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5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1" name="Rectangle 526"/>
            <p:cNvSpPr>
              <a:spLocks noChangeAspect="1" noChangeArrowheads="1"/>
            </p:cNvSpPr>
            <p:nvPr/>
          </p:nvSpPr>
          <p:spPr bwMode="auto">
            <a:xfrm>
              <a:off x="2587139" y="4125783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Line 527"/>
            <p:cNvSpPr>
              <a:spLocks noChangeAspect="1" noChangeShapeType="1"/>
            </p:cNvSpPr>
            <p:nvPr/>
          </p:nvSpPr>
          <p:spPr bwMode="auto">
            <a:xfrm>
              <a:off x="2966552" y="4384545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Line 528"/>
            <p:cNvSpPr>
              <a:spLocks noChangeAspect="1" noChangeShapeType="1"/>
            </p:cNvSpPr>
            <p:nvPr/>
          </p:nvSpPr>
          <p:spPr bwMode="auto">
            <a:xfrm>
              <a:off x="2991952" y="4416295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Line 529"/>
            <p:cNvSpPr>
              <a:spLocks noChangeAspect="1" noChangeShapeType="1"/>
            </p:cNvSpPr>
            <p:nvPr/>
          </p:nvSpPr>
          <p:spPr bwMode="auto">
            <a:xfrm flipV="1">
              <a:off x="3514239" y="4384545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Oval 530"/>
            <p:cNvSpPr>
              <a:spLocks noChangeArrowheads="1"/>
            </p:cNvSpPr>
            <p:nvPr/>
          </p:nvSpPr>
          <p:spPr bwMode="auto">
            <a:xfrm>
              <a:off x="3239602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Oval 531"/>
            <p:cNvSpPr>
              <a:spLocks noChangeArrowheads="1"/>
            </p:cNvSpPr>
            <p:nvPr/>
          </p:nvSpPr>
          <p:spPr bwMode="auto">
            <a:xfrm>
              <a:off x="3380889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Oval 532"/>
            <p:cNvSpPr>
              <a:spLocks noChangeArrowheads="1"/>
            </p:cNvSpPr>
            <p:nvPr/>
          </p:nvSpPr>
          <p:spPr bwMode="auto">
            <a:xfrm>
              <a:off x="3099902" y="440518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Rectangle 533"/>
            <p:cNvSpPr>
              <a:spLocks noChangeAspect="1" noChangeArrowheads="1"/>
            </p:cNvSpPr>
            <p:nvPr/>
          </p:nvSpPr>
          <p:spPr bwMode="auto">
            <a:xfrm>
              <a:off x="2587139" y="4416295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Oval 534"/>
            <p:cNvSpPr>
              <a:spLocks noChangeArrowheads="1"/>
            </p:cNvSpPr>
            <p:nvPr/>
          </p:nvSpPr>
          <p:spPr bwMode="auto">
            <a:xfrm>
              <a:off x="2745889" y="4405183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Oval 535"/>
            <p:cNvSpPr>
              <a:spLocks noChangeArrowheads="1"/>
            </p:cNvSpPr>
            <p:nvPr/>
          </p:nvSpPr>
          <p:spPr bwMode="auto">
            <a:xfrm>
              <a:off x="2606189" y="4406770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Line 536"/>
            <p:cNvSpPr>
              <a:spLocks noChangeAspect="1" noChangeShapeType="1"/>
            </p:cNvSpPr>
            <p:nvPr/>
          </p:nvSpPr>
          <p:spPr bwMode="auto">
            <a:xfrm>
              <a:off x="2731602" y="4386133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Line 537"/>
            <p:cNvSpPr>
              <a:spLocks noChangeAspect="1" noChangeShapeType="1"/>
            </p:cNvSpPr>
            <p:nvPr/>
          </p:nvSpPr>
          <p:spPr bwMode="auto">
            <a:xfrm>
              <a:off x="2703027" y="4411533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Line 538"/>
            <p:cNvSpPr>
              <a:spLocks noChangeAspect="1" noChangeShapeType="1"/>
            </p:cNvSpPr>
            <p:nvPr/>
          </p:nvSpPr>
          <p:spPr bwMode="auto">
            <a:xfrm flipH="1">
              <a:off x="2469664" y="4416295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Rectangle 2571"/>
            <p:cNvSpPr>
              <a:spLocks noChangeArrowheads="1"/>
            </p:cNvSpPr>
            <p:nvPr/>
          </p:nvSpPr>
          <p:spPr bwMode="auto">
            <a:xfrm>
              <a:off x="1420327" y="4403595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Arc 1501"/>
            <p:cNvSpPr>
              <a:spLocks/>
            </p:cNvSpPr>
            <p:nvPr/>
          </p:nvSpPr>
          <p:spPr bwMode="auto">
            <a:xfrm rot="13377678">
              <a:off x="3099902" y="4416296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Arc 1502"/>
            <p:cNvSpPr>
              <a:spLocks noChangeAspect="1"/>
            </p:cNvSpPr>
            <p:nvPr/>
          </p:nvSpPr>
          <p:spPr bwMode="auto">
            <a:xfrm rot="5400000">
              <a:off x="3126890" y="4435345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Arc 1504"/>
            <p:cNvSpPr>
              <a:spLocks/>
            </p:cNvSpPr>
            <p:nvPr/>
          </p:nvSpPr>
          <p:spPr bwMode="auto">
            <a:xfrm rot="13377678">
              <a:off x="3239602" y="4413121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Arc 1505"/>
            <p:cNvSpPr>
              <a:spLocks noChangeAspect="1"/>
            </p:cNvSpPr>
            <p:nvPr/>
          </p:nvSpPr>
          <p:spPr bwMode="auto">
            <a:xfrm rot="5400000">
              <a:off x="3266590" y="4432170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Arc 1507"/>
            <p:cNvSpPr>
              <a:spLocks/>
            </p:cNvSpPr>
            <p:nvPr/>
          </p:nvSpPr>
          <p:spPr bwMode="auto">
            <a:xfrm rot="13377678">
              <a:off x="3379302" y="441153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Arc 1508"/>
            <p:cNvSpPr>
              <a:spLocks noChangeAspect="1"/>
            </p:cNvSpPr>
            <p:nvPr/>
          </p:nvSpPr>
          <p:spPr bwMode="auto">
            <a:xfrm rot="5400000">
              <a:off x="3406290" y="443058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1" name="Group 1205"/>
            <p:cNvGrpSpPr>
              <a:grpSpLocks/>
            </p:cNvGrpSpPr>
            <p:nvPr/>
          </p:nvGrpSpPr>
          <p:grpSpPr bwMode="auto">
            <a:xfrm>
              <a:off x="172988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492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3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544" name="Straight Connector 543"/>
          <p:cNvCxnSpPr/>
          <p:nvPr/>
        </p:nvCxnSpPr>
        <p:spPr bwMode="auto">
          <a:xfrm flipH="1">
            <a:off x="597637" y="3943506"/>
            <a:ext cx="3320314" cy="1149194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5" name="Straight Connector 544"/>
          <p:cNvCxnSpPr/>
          <p:nvPr/>
        </p:nvCxnSpPr>
        <p:spPr bwMode="auto">
          <a:xfrm flipH="1" flipV="1">
            <a:off x="1759805" y="4690665"/>
            <a:ext cx="2158146" cy="1003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6" name="Arc 545"/>
          <p:cNvSpPr/>
          <p:nvPr/>
        </p:nvSpPr>
        <p:spPr bwMode="auto">
          <a:xfrm rot="18931244" flipV="1">
            <a:off x="2609974" y="3780641"/>
            <a:ext cx="908112" cy="1077711"/>
          </a:xfrm>
          <a:prstGeom prst="arc">
            <a:avLst>
              <a:gd name="adj1" fmla="val 16071815"/>
              <a:gd name="adj2" fmla="val 20686876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47" name="Group 546"/>
          <p:cNvGrpSpPr/>
          <p:nvPr/>
        </p:nvGrpSpPr>
        <p:grpSpPr>
          <a:xfrm rot="20450754">
            <a:off x="943433" y="4148391"/>
            <a:ext cx="2428874" cy="389731"/>
            <a:chOff x="1121877" y="4125783"/>
            <a:chExt cx="2428874" cy="389731"/>
          </a:xfrm>
        </p:grpSpPr>
        <p:sp>
          <p:nvSpPr>
            <p:cNvPr id="548" name="Rectangle 321"/>
            <p:cNvSpPr>
              <a:spLocks noChangeAspect="1" noChangeArrowheads="1"/>
            </p:cNvSpPr>
            <p:nvPr/>
          </p:nvSpPr>
          <p:spPr bwMode="auto">
            <a:xfrm>
              <a:off x="1253639" y="4411533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9" name="Group 274"/>
            <p:cNvGrpSpPr>
              <a:grpSpLocks noChangeAspect="1"/>
            </p:cNvGrpSpPr>
            <p:nvPr/>
          </p:nvGrpSpPr>
          <p:grpSpPr bwMode="auto">
            <a:xfrm>
              <a:off x="1121877" y="4138483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587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8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9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0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1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3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7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8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9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1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2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5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6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7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8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9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0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1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2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3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4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5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6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7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8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9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0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1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2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3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4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5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6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7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8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9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0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1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2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0" name="Rectangle 272"/>
            <p:cNvSpPr>
              <a:spLocks noChangeAspect="1" noChangeArrowheads="1"/>
            </p:cNvSpPr>
            <p:nvPr/>
          </p:nvSpPr>
          <p:spPr bwMode="auto">
            <a:xfrm>
              <a:off x="1526689" y="4133720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Line 271"/>
            <p:cNvSpPr>
              <a:spLocks noChangeAspect="1" noChangeShapeType="1"/>
            </p:cNvSpPr>
            <p:nvPr/>
          </p:nvSpPr>
          <p:spPr bwMode="auto">
            <a:xfrm>
              <a:off x="1955314" y="4381370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Line 270"/>
            <p:cNvSpPr>
              <a:spLocks noChangeAspect="1" noChangeShapeType="1"/>
            </p:cNvSpPr>
            <p:nvPr/>
          </p:nvSpPr>
          <p:spPr bwMode="auto">
            <a:xfrm>
              <a:off x="1982302" y="4411533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Line 269"/>
            <p:cNvSpPr>
              <a:spLocks noChangeAspect="1" noChangeShapeType="1"/>
            </p:cNvSpPr>
            <p:nvPr/>
          </p:nvSpPr>
          <p:spPr bwMode="auto">
            <a:xfrm flipV="1">
              <a:off x="2479189" y="4375020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Oval 268"/>
            <p:cNvSpPr>
              <a:spLocks noChangeArrowheads="1"/>
            </p:cNvSpPr>
            <p:nvPr/>
          </p:nvSpPr>
          <p:spPr bwMode="auto">
            <a:xfrm>
              <a:off x="2214077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Oval 267"/>
            <p:cNvSpPr>
              <a:spLocks noChangeArrowheads="1"/>
            </p:cNvSpPr>
            <p:nvPr/>
          </p:nvSpPr>
          <p:spPr bwMode="auto">
            <a:xfrm>
              <a:off x="2352189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Line 266"/>
            <p:cNvSpPr>
              <a:spLocks noChangeAspect="1" noChangeShapeType="1"/>
            </p:cNvSpPr>
            <p:nvPr/>
          </p:nvSpPr>
          <p:spPr bwMode="auto">
            <a:xfrm>
              <a:off x="1666389" y="4384545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Line 265"/>
            <p:cNvSpPr>
              <a:spLocks noChangeAspect="1" noChangeShapeType="1"/>
            </p:cNvSpPr>
            <p:nvPr/>
          </p:nvSpPr>
          <p:spPr bwMode="auto">
            <a:xfrm>
              <a:off x="1637814" y="4408358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8" name="Group 1205"/>
            <p:cNvGrpSpPr>
              <a:grpSpLocks/>
            </p:cNvGrpSpPr>
            <p:nvPr/>
          </p:nvGrpSpPr>
          <p:grpSpPr bwMode="auto">
            <a:xfrm>
              <a:off x="158383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585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59" name="Group 1208"/>
            <p:cNvGrpSpPr>
              <a:grpSpLocks/>
            </p:cNvGrpSpPr>
            <p:nvPr/>
          </p:nvGrpSpPr>
          <p:grpSpPr bwMode="auto">
            <a:xfrm>
              <a:off x="1215539" y="4395658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583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0" name="Rectangle 526"/>
            <p:cNvSpPr>
              <a:spLocks noChangeAspect="1" noChangeArrowheads="1"/>
            </p:cNvSpPr>
            <p:nvPr/>
          </p:nvSpPr>
          <p:spPr bwMode="auto">
            <a:xfrm>
              <a:off x="2587139" y="4125783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Line 527"/>
            <p:cNvSpPr>
              <a:spLocks noChangeAspect="1" noChangeShapeType="1"/>
            </p:cNvSpPr>
            <p:nvPr/>
          </p:nvSpPr>
          <p:spPr bwMode="auto">
            <a:xfrm>
              <a:off x="2966552" y="4384545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Line 528"/>
            <p:cNvSpPr>
              <a:spLocks noChangeAspect="1" noChangeShapeType="1"/>
            </p:cNvSpPr>
            <p:nvPr/>
          </p:nvSpPr>
          <p:spPr bwMode="auto">
            <a:xfrm>
              <a:off x="2991952" y="4416295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Line 529"/>
            <p:cNvSpPr>
              <a:spLocks noChangeAspect="1" noChangeShapeType="1"/>
            </p:cNvSpPr>
            <p:nvPr/>
          </p:nvSpPr>
          <p:spPr bwMode="auto">
            <a:xfrm flipV="1">
              <a:off x="3514239" y="4384545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Oval 530"/>
            <p:cNvSpPr>
              <a:spLocks noChangeArrowheads="1"/>
            </p:cNvSpPr>
            <p:nvPr/>
          </p:nvSpPr>
          <p:spPr bwMode="auto">
            <a:xfrm>
              <a:off x="3239602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Oval 531"/>
            <p:cNvSpPr>
              <a:spLocks noChangeArrowheads="1"/>
            </p:cNvSpPr>
            <p:nvPr/>
          </p:nvSpPr>
          <p:spPr bwMode="auto">
            <a:xfrm>
              <a:off x="3380889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Oval 532"/>
            <p:cNvSpPr>
              <a:spLocks noChangeArrowheads="1"/>
            </p:cNvSpPr>
            <p:nvPr/>
          </p:nvSpPr>
          <p:spPr bwMode="auto">
            <a:xfrm>
              <a:off x="3099902" y="440518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Rectangle 533"/>
            <p:cNvSpPr>
              <a:spLocks noChangeAspect="1" noChangeArrowheads="1"/>
            </p:cNvSpPr>
            <p:nvPr/>
          </p:nvSpPr>
          <p:spPr bwMode="auto">
            <a:xfrm>
              <a:off x="2587139" y="4416295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Oval 534"/>
            <p:cNvSpPr>
              <a:spLocks noChangeArrowheads="1"/>
            </p:cNvSpPr>
            <p:nvPr/>
          </p:nvSpPr>
          <p:spPr bwMode="auto">
            <a:xfrm>
              <a:off x="2745889" y="4405183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Oval 535"/>
            <p:cNvSpPr>
              <a:spLocks noChangeArrowheads="1"/>
            </p:cNvSpPr>
            <p:nvPr/>
          </p:nvSpPr>
          <p:spPr bwMode="auto">
            <a:xfrm>
              <a:off x="2606189" y="4406770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Line 536"/>
            <p:cNvSpPr>
              <a:spLocks noChangeAspect="1" noChangeShapeType="1"/>
            </p:cNvSpPr>
            <p:nvPr/>
          </p:nvSpPr>
          <p:spPr bwMode="auto">
            <a:xfrm>
              <a:off x="2731602" y="4386133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Line 537"/>
            <p:cNvSpPr>
              <a:spLocks noChangeAspect="1" noChangeShapeType="1"/>
            </p:cNvSpPr>
            <p:nvPr/>
          </p:nvSpPr>
          <p:spPr bwMode="auto">
            <a:xfrm>
              <a:off x="2703027" y="4411533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Line 538"/>
            <p:cNvSpPr>
              <a:spLocks noChangeAspect="1" noChangeShapeType="1"/>
            </p:cNvSpPr>
            <p:nvPr/>
          </p:nvSpPr>
          <p:spPr bwMode="auto">
            <a:xfrm flipH="1">
              <a:off x="2469664" y="4416295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Rectangle 2571"/>
            <p:cNvSpPr>
              <a:spLocks noChangeArrowheads="1"/>
            </p:cNvSpPr>
            <p:nvPr/>
          </p:nvSpPr>
          <p:spPr bwMode="auto">
            <a:xfrm>
              <a:off x="1420327" y="4403595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Arc 1501"/>
            <p:cNvSpPr>
              <a:spLocks/>
            </p:cNvSpPr>
            <p:nvPr/>
          </p:nvSpPr>
          <p:spPr bwMode="auto">
            <a:xfrm rot="13377678">
              <a:off x="3099902" y="4416296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Arc 1502"/>
            <p:cNvSpPr>
              <a:spLocks noChangeAspect="1"/>
            </p:cNvSpPr>
            <p:nvPr/>
          </p:nvSpPr>
          <p:spPr bwMode="auto">
            <a:xfrm rot="5400000">
              <a:off x="3126890" y="4435345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Arc 1504"/>
            <p:cNvSpPr>
              <a:spLocks/>
            </p:cNvSpPr>
            <p:nvPr/>
          </p:nvSpPr>
          <p:spPr bwMode="auto">
            <a:xfrm rot="13377678">
              <a:off x="3239602" y="4413121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Arc 1505"/>
            <p:cNvSpPr>
              <a:spLocks noChangeAspect="1"/>
            </p:cNvSpPr>
            <p:nvPr/>
          </p:nvSpPr>
          <p:spPr bwMode="auto">
            <a:xfrm rot="5400000">
              <a:off x="3266590" y="4432170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Arc 1507"/>
            <p:cNvSpPr>
              <a:spLocks/>
            </p:cNvSpPr>
            <p:nvPr/>
          </p:nvSpPr>
          <p:spPr bwMode="auto">
            <a:xfrm rot="13377678">
              <a:off x="3379302" y="441153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Arc 1508"/>
            <p:cNvSpPr>
              <a:spLocks noChangeAspect="1"/>
            </p:cNvSpPr>
            <p:nvPr/>
          </p:nvSpPr>
          <p:spPr bwMode="auto">
            <a:xfrm rot="5400000">
              <a:off x="3406290" y="443058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80" name="Group 1205"/>
            <p:cNvGrpSpPr>
              <a:grpSpLocks/>
            </p:cNvGrpSpPr>
            <p:nvPr/>
          </p:nvGrpSpPr>
          <p:grpSpPr bwMode="auto">
            <a:xfrm>
              <a:off x="172988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581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633" name="Straight Connector 632"/>
          <p:cNvCxnSpPr/>
          <p:nvPr/>
        </p:nvCxnSpPr>
        <p:spPr bwMode="auto">
          <a:xfrm flipH="1">
            <a:off x="553270" y="6026150"/>
            <a:ext cx="8431980" cy="0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4" name="Group 633"/>
          <p:cNvGrpSpPr/>
          <p:nvPr/>
        </p:nvGrpSpPr>
        <p:grpSpPr>
          <a:xfrm>
            <a:off x="1140261" y="5630070"/>
            <a:ext cx="2428874" cy="389731"/>
            <a:chOff x="1121877" y="4125783"/>
            <a:chExt cx="2428874" cy="389731"/>
          </a:xfrm>
        </p:grpSpPr>
        <p:sp>
          <p:nvSpPr>
            <p:cNvPr id="635" name="Rectangle 321"/>
            <p:cNvSpPr>
              <a:spLocks noChangeAspect="1" noChangeArrowheads="1"/>
            </p:cNvSpPr>
            <p:nvPr/>
          </p:nvSpPr>
          <p:spPr bwMode="auto">
            <a:xfrm>
              <a:off x="1253639" y="4411533"/>
              <a:ext cx="561975" cy="31750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36" name="Group 274"/>
            <p:cNvGrpSpPr>
              <a:grpSpLocks noChangeAspect="1"/>
            </p:cNvGrpSpPr>
            <p:nvPr/>
          </p:nvGrpSpPr>
          <p:grpSpPr bwMode="auto">
            <a:xfrm>
              <a:off x="1121877" y="4138483"/>
              <a:ext cx="250825" cy="312737"/>
              <a:chOff x="748" y="1117"/>
              <a:chExt cx="1043" cy="1511"/>
            </a:xfrm>
            <a:solidFill>
              <a:srgbClr val="B1BCC8"/>
            </a:solidFill>
          </p:grpSpPr>
          <p:sp>
            <p:nvSpPr>
              <p:cNvPr id="674" name="Line 320"/>
              <p:cNvSpPr>
                <a:spLocks noChangeAspect="1" noChangeShapeType="1"/>
              </p:cNvSpPr>
              <p:nvPr/>
            </p:nvSpPr>
            <p:spPr bwMode="auto">
              <a:xfrm>
                <a:off x="1200" y="2299"/>
                <a:ext cx="54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5" name="Line 319"/>
              <p:cNvSpPr>
                <a:spLocks noChangeAspect="1" noChangeShapeType="1"/>
              </p:cNvSpPr>
              <p:nvPr/>
            </p:nvSpPr>
            <p:spPr bwMode="auto">
              <a:xfrm flipH="1">
                <a:off x="1744" y="2295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6" name="Line 318"/>
              <p:cNvSpPr>
                <a:spLocks noChangeAspect="1" noChangeShapeType="1"/>
              </p:cNvSpPr>
              <p:nvPr/>
            </p:nvSpPr>
            <p:spPr bwMode="auto">
              <a:xfrm flipV="1">
                <a:off x="1791" y="1706"/>
                <a:ext cx="0" cy="5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7" name="Line 317"/>
              <p:cNvSpPr>
                <a:spLocks noChangeAspect="1" noChangeShapeType="1"/>
              </p:cNvSpPr>
              <p:nvPr/>
            </p:nvSpPr>
            <p:spPr bwMode="auto">
              <a:xfrm flipV="1">
                <a:off x="1785" y="1570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8" name="Line 316"/>
              <p:cNvSpPr>
                <a:spLocks noChangeAspect="1" noChangeShapeType="1"/>
              </p:cNvSpPr>
              <p:nvPr/>
            </p:nvSpPr>
            <p:spPr bwMode="auto">
              <a:xfrm flipV="1">
                <a:off x="1779" y="1389"/>
                <a:ext cx="0" cy="1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9" name="Line 31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743" y="1138"/>
                <a:ext cx="33" cy="24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0" name="Line 314"/>
              <p:cNvSpPr>
                <a:spLocks noChangeAspect="1" noChangeShapeType="1"/>
              </p:cNvSpPr>
              <p:nvPr/>
            </p:nvSpPr>
            <p:spPr bwMode="auto">
              <a:xfrm flipH="1">
                <a:off x="1652" y="1136"/>
                <a:ext cx="9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1" name="Line 313"/>
              <p:cNvSpPr>
                <a:spLocks noChangeAspect="1" noChangeShapeType="1"/>
              </p:cNvSpPr>
              <p:nvPr/>
            </p:nvSpPr>
            <p:spPr bwMode="auto">
              <a:xfrm flipV="1">
                <a:off x="1471" y="1162"/>
                <a:ext cx="93" cy="49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2" name="Line 312"/>
              <p:cNvSpPr>
                <a:spLocks noChangeAspect="1" noChangeShapeType="1"/>
              </p:cNvSpPr>
              <p:nvPr/>
            </p:nvSpPr>
            <p:spPr bwMode="auto">
              <a:xfrm flipH="1">
                <a:off x="1608" y="1121"/>
                <a:ext cx="0" cy="3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3" name="Line 311"/>
              <p:cNvSpPr>
                <a:spLocks noChangeAspect="1" noChangeShapeType="1"/>
              </p:cNvSpPr>
              <p:nvPr/>
            </p:nvSpPr>
            <p:spPr bwMode="auto">
              <a:xfrm flipV="1">
                <a:off x="1608" y="1136"/>
                <a:ext cx="45" cy="2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4" name="Line 310"/>
              <p:cNvSpPr>
                <a:spLocks noChangeAspect="1" noChangeShapeType="1"/>
              </p:cNvSpPr>
              <p:nvPr/>
            </p:nvSpPr>
            <p:spPr bwMode="auto">
              <a:xfrm flipH="1">
                <a:off x="1292" y="1209"/>
                <a:ext cx="182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5" name="Line 309"/>
              <p:cNvSpPr>
                <a:spLocks noChangeAspect="1" noChangeShapeType="1"/>
              </p:cNvSpPr>
              <p:nvPr/>
            </p:nvSpPr>
            <p:spPr bwMode="auto">
              <a:xfrm flipH="1">
                <a:off x="1111" y="1253"/>
                <a:ext cx="181" cy="2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6" name="Line 308"/>
              <p:cNvSpPr>
                <a:spLocks noChangeAspect="1" noChangeShapeType="1"/>
              </p:cNvSpPr>
              <p:nvPr/>
            </p:nvSpPr>
            <p:spPr bwMode="auto">
              <a:xfrm>
                <a:off x="111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7" name="Line 307"/>
              <p:cNvSpPr>
                <a:spLocks noChangeAspect="1" noChangeShapeType="1"/>
              </p:cNvSpPr>
              <p:nvPr/>
            </p:nvSpPr>
            <p:spPr bwMode="auto">
              <a:xfrm>
                <a:off x="1081" y="1257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8" name="Line 306"/>
              <p:cNvSpPr>
                <a:spLocks noChangeAspect="1" noChangeShapeType="1"/>
              </p:cNvSpPr>
              <p:nvPr/>
            </p:nvSpPr>
            <p:spPr bwMode="auto">
              <a:xfrm flipH="1">
                <a:off x="1085" y="125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9" name="Line 305"/>
              <p:cNvSpPr>
                <a:spLocks noChangeAspect="1" noChangeShapeType="1"/>
              </p:cNvSpPr>
              <p:nvPr/>
            </p:nvSpPr>
            <p:spPr bwMode="auto">
              <a:xfrm flipH="1">
                <a:off x="1034" y="1279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0" name="Line 304"/>
              <p:cNvSpPr>
                <a:spLocks noChangeAspect="1" noChangeShapeType="1"/>
              </p:cNvSpPr>
              <p:nvPr/>
            </p:nvSpPr>
            <p:spPr bwMode="auto">
              <a:xfrm flipH="1">
                <a:off x="929" y="1326"/>
                <a:ext cx="103" cy="15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1" name="Line 303"/>
              <p:cNvSpPr>
                <a:spLocks noChangeAspect="1" noChangeShapeType="1"/>
              </p:cNvSpPr>
              <p:nvPr/>
            </p:nvSpPr>
            <p:spPr bwMode="auto">
              <a:xfrm>
                <a:off x="1585" y="1117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2" name="Line 302"/>
              <p:cNvSpPr>
                <a:spLocks noChangeAspect="1" noChangeShapeType="1"/>
              </p:cNvSpPr>
              <p:nvPr/>
            </p:nvSpPr>
            <p:spPr bwMode="auto">
              <a:xfrm flipH="1">
                <a:off x="1562" y="1117"/>
                <a:ext cx="23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3" name="Line 301"/>
              <p:cNvSpPr>
                <a:spLocks noChangeAspect="1" noChangeShapeType="1"/>
              </p:cNvSpPr>
              <p:nvPr/>
            </p:nvSpPr>
            <p:spPr bwMode="auto">
              <a:xfrm flipH="1">
                <a:off x="793" y="1616"/>
                <a:ext cx="91" cy="22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4" name="Line 300"/>
              <p:cNvSpPr>
                <a:spLocks noChangeAspect="1" noChangeShapeType="1"/>
              </p:cNvSpPr>
              <p:nvPr/>
            </p:nvSpPr>
            <p:spPr bwMode="auto">
              <a:xfrm flipH="1">
                <a:off x="839" y="1480"/>
                <a:ext cx="45" cy="9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5" name="Line 299"/>
              <p:cNvSpPr>
                <a:spLocks noChangeAspect="1" noChangeShapeType="1"/>
              </p:cNvSpPr>
              <p:nvPr/>
            </p:nvSpPr>
            <p:spPr bwMode="auto">
              <a:xfrm>
                <a:off x="884" y="1480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6" name="Line 298"/>
              <p:cNvSpPr>
                <a:spLocks noChangeAspect="1" noChangeShapeType="1"/>
              </p:cNvSpPr>
              <p:nvPr/>
            </p:nvSpPr>
            <p:spPr bwMode="auto">
              <a:xfrm flipH="1">
                <a:off x="839" y="1616"/>
                <a:ext cx="4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7" name="Line 297"/>
              <p:cNvSpPr>
                <a:spLocks noChangeAspect="1" noChangeShapeType="1"/>
              </p:cNvSpPr>
              <p:nvPr/>
            </p:nvSpPr>
            <p:spPr bwMode="auto">
              <a:xfrm flipV="1">
                <a:off x="839" y="1570"/>
                <a:ext cx="0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8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748" y="1842"/>
                <a:ext cx="45" cy="4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9" name="Line 295"/>
              <p:cNvSpPr>
                <a:spLocks noChangeAspect="1" noChangeShapeType="1"/>
              </p:cNvSpPr>
              <p:nvPr/>
            </p:nvSpPr>
            <p:spPr bwMode="auto">
              <a:xfrm>
                <a:off x="748" y="1888"/>
                <a:ext cx="0" cy="4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0" name="Line 2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8" y="1933"/>
                <a:ext cx="4" cy="4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1" name="Line 293"/>
              <p:cNvSpPr>
                <a:spLocks noChangeAspect="1" noChangeShapeType="1"/>
              </p:cNvSpPr>
              <p:nvPr/>
            </p:nvSpPr>
            <p:spPr bwMode="auto">
              <a:xfrm flipH="1">
                <a:off x="748" y="1939"/>
                <a:ext cx="8" cy="33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2" name="Line 292"/>
              <p:cNvSpPr>
                <a:spLocks noChangeAspect="1" noChangeShapeType="1"/>
              </p:cNvSpPr>
              <p:nvPr/>
            </p:nvSpPr>
            <p:spPr bwMode="auto">
              <a:xfrm>
                <a:off x="748" y="2278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3" name="Line 291"/>
              <p:cNvSpPr>
                <a:spLocks noChangeAspect="1" noChangeShapeType="1"/>
              </p:cNvSpPr>
              <p:nvPr/>
            </p:nvSpPr>
            <p:spPr bwMode="auto">
              <a:xfrm flipH="1">
                <a:off x="748" y="2304"/>
                <a:ext cx="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4" name="Line 290"/>
              <p:cNvSpPr>
                <a:spLocks noChangeAspect="1" noChangeShapeType="1"/>
              </p:cNvSpPr>
              <p:nvPr/>
            </p:nvSpPr>
            <p:spPr bwMode="auto">
              <a:xfrm flipV="1">
                <a:off x="772" y="2279"/>
                <a:ext cx="0" cy="23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5" name="Line 289"/>
              <p:cNvSpPr>
                <a:spLocks noChangeAspect="1" noChangeShapeType="1"/>
              </p:cNvSpPr>
              <p:nvPr/>
            </p:nvSpPr>
            <p:spPr bwMode="auto">
              <a:xfrm>
                <a:off x="748" y="2304"/>
                <a:ext cx="0" cy="3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6" name="Line 288"/>
              <p:cNvSpPr>
                <a:spLocks noChangeAspect="1" noChangeShapeType="1"/>
              </p:cNvSpPr>
              <p:nvPr/>
            </p:nvSpPr>
            <p:spPr bwMode="auto">
              <a:xfrm>
                <a:off x="752" y="2341"/>
                <a:ext cx="0" cy="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7" name="Line 287"/>
              <p:cNvSpPr>
                <a:spLocks noChangeAspect="1" noChangeShapeType="1"/>
              </p:cNvSpPr>
              <p:nvPr/>
            </p:nvSpPr>
            <p:spPr bwMode="auto">
              <a:xfrm flipV="1">
                <a:off x="756" y="2432"/>
                <a:ext cx="0" cy="13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8" name="Freeform 286"/>
              <p:cNvSpPr>
                <a:spLocks noChangeAspect="1"/>
              </p:cNvSpPr>
              <p:nvPr/>
            </p:nvSpPr>
            <p:spPr bwMode="auto">
              <a:xfrm rot="834305">
                <a:off x="749" y="2574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9" name="Line 285"/>
              <p:cNvSpPr>
                <a:spLocks noChangeAspect="1" noChangeShapeType="1"/>
              </p:cNvSpPr>
              <p:nvPr/>
            </p:nvSpPr>
            <p:spPr bwMode="auto">
              <a:xfrm>
                <a:off x="799" y="2622"/>
                <a:ext cx="4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0" name="Line 284"/>
              <p:cNvSpPr>
                <a:spLocks noChangeAspect="1" noChangeShapeType="1"/>
              </p:cNvSpPr>
              <p:nvPr/>
            </p:nvSpPr>
            <p:spPr bwMode="auto">
              <a:xfrm>
                <a:off x="843" y="2626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1" name="Line 283"/>
              <p:cNvSpPr>
                <a:spLocks noChangeAspect="1" noChangeShapeType="1"/>
              </p:cNvSpPr>
              <p:nvPr/>
            </p:nvSpPr>
            <p:spPr bwMode="auto">
              <a:xfrm>
                <a:off x="1050" y="2442"/>
                <a:ext cx="0" cy="182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282"/>
              <p:cNvSpPr>
                <a:spLocks noChangeAspect="1"/>
              </p:cNvSpPr>
              <p:nvPr/>
            </p:nvSpPr>
            <p:spPr bwMode="auto">
              <a:xfrm>
                <a:off x="1051" y="2298"/>
                <a:ext cx="151" cy="141"/>
              </a:xfrm>
              <a:custGeom>
                <a:avLst/>
                <a:gdLst>
                  <a:gd name="T0" fmla="*/ 0 w 363"/>
                  <a:gd name="T1" fmla="*/ 88 h 227"/>
                  <a:gd name="T2" fmla="*/ 24 w 363"/>
                  <a:gd name="T3" fmla="*/ 35 h 227"/>
                  <a:gd name="T4" fmla="*/ 63 w 363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227"/>
                  <a:gd name="T11" fmla="*/ 363 w 36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227">
                    <a:moveTo>
                      <a:pt x="0" y="227"/>
                    </a:moveTo>
                    <a:cubicBezTo>
                      <a:pt x="38" y="178"/>
                      <a:pt x="77" y="129"/>
                      <a:pt x="137" y="91"/>
                    </a:cubicBezTo>
                    <a:cubicBezTo>
                      <a:pt x="197" y="53"/>
                      <a:pt x="325" y="15"/>
                      <a:pt x="363" y="0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3" name="Line 281"/>
              <p:cNvSpPr>
                <a:spLocks noChangeAspect="1" noChangeShapeType="1"/>
              </p:cNvSpPr>
              <p:nvPr/>
            </p:nvSpPr>
            <p:spPr bwMode="auto">
              <a:xfrm>
                <a:off x="963" y="1525"/>
                <a:ext cx="6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4" name="Line 28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598" y="1525"/>
                <a:ext cx="45" cy="77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5" name="Line 279"/>
              <p:cNvSpPr>
                <a:spLocks noChangeAspect="1" noChangeShapeType="1"/>
              </p:cNvSpPr>
              <p:nvPr/>
            </p:nvSpPr>
            <p:spPr bwMode="auto">
              <a:xfrm>
                <a:off x="965" y="1570"/>
                <a:ext cx="27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Line 278"/>
              <p:cNvSpPr>
                <a:spLocks noChangeAspect="1" noChangeShapeType="1"/>
              </p:cNvSpPr>
              <p:nvPr/>
            </p:nvSpPr>
            <p:spPr bwMode="auto">
              <a:xfrm flipV="1">
                <a:off x="917" y="1840"/>
                <a:ext cx="271" cy="4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7" name="Line 277"/>
              <p:cNvSpPr>
                <a:spLocks noChangeAspect="1" noChangeShapeType="1"/>
              </p:cNvSpPr>
              <p:nvPr/>
            </p:nvSpPr>
            <p:spPr bwMode="auto">
              <a:xfrm flipV="1">
                <a:off x="915" y="1570"/>
                <a:ext cx="46" cy="31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8" name="Freeform 276"/>
              <p:cNvSpPr>
                <a:spLocks noChangeAspect="1"/>
              </p:cNvSpPr>
              <p:nvPr/>
            </p:nvSpPr>
            <p:spPr bwMode="auto">
              <a:xfrm rot="-4690902">
                <a:off x="1190" y="1793"/>
                <a:ext cx="54" cy="54"/>
              </a:xfrm>
              <a:custGeom>
                <a:avLst/>
                <a:gdLst>
                  <a:gd name="T0" fmla="*/ 0 w 136"/>
                  <a:gd name="T1" fmla="*/ 0 h 54"/>
                  <a:gd name="T2" fmla="*/ 7 w 136"/>
                  <a:gd name="T3" fmla="*/ 46 h 54"/>
                  <a:gd name="T4" fmla="*/ 21 w 136"/>
                  <a:gd name="T5" fmla="*/ 46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0" y="0"/>
                    </a:moveTo>
                    <a:cubicBezTo>
                      <a:pt x="11" y="19"/>
                      <a:pt x="22" y="38"/>
                      <a:pt x="45" y="46"/>
                    </a:cubicBezTo>
                    <a:cubicBezTo>
                      <a:pt x="68" y="54"/>
                      <a:pt x="121" y="46"/>
                      <a:pt x="136" y="46"/>
                    </a:cubicBezTo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Line 275"/>
              <p:cNvSpPr>
                <a:spLocks noChangeAspect="1" noChangeShapeType="1"/>
              </p:cNvSpPr>
              <p:nvPr/>
            </p:nvSpPr>
            <p:spPr bwMode="auto">
              <a:xfrm flipV="1">
                <a:off x="1241" y="1570"/>
                <a:ext cx="0" cy="22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7" name="Rectangle 272"/>
            <p:cNvSpPr>
              <a:spLocks noChangeAspect="1" noChangeArrowheads="1"/>
            </p:cNvSpPr>
            <p:nvPr/>
          </p:nvSpPr>
          <p:spPr bwMode="auto">
            <a:xfrm>
              <a:off x="1526689" y="4133720"/>
              <a:ext cx="982662" cy="246062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Line 271"/>
            <p:cNvSpPr>
              <a:spLocks noChangeAspect="1" noChangeShapeType="1"/>
            </p:cNvSpPr>
            <p:nvPr/>
          </p:nvSpPr>
          <p:spPr bwMode="auto">
            <a:xfrm>
              <a:off x="1955314" y="4381370"/>
              <a:ext cx="26987" cy="31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Line 270"/>
            <p:cNvSpPr>
              <a:spLocks noChangeAspect="1" noChangeShapeType="1"/>
            </p:cNvSpPr>
            <p:nvPr/>
          </p:nvSpPr>
          <p:spPr bwMode="auto">
            <a:xfrm>
              <a:off x="1982302" y="4411533"/>
              <a:ext cx="5000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Line 269"/>
            <p:cNvSpPr>
              <a:spLocks noChangeAspect="1" noChangeShapeType="1"/>
            </p:cNvSpPr>
            <p:nvPr/>
          </p:nvSpPr>
          <p:spPr bwMode="auto">
            <a:xfrm flipV="1">
              <a:off x="2479189" y="4375020"/>
              <a:ext cx="0" cy="381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Oval 268"/>
            <p:cNvSpPr>
              <a:spLocks noChangeArrowheads="1"/>
            </p:cNvSpPr>
            <p:nvPr/>
          </p:nvSpPr>
          <p:spPr bwMode="auto">
            <a:xfrm>
              <a:off x="2214077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Oval 267"/>
            <p:cNvSpPr>
              <a:spLocks noChangeArrowheads="1"/>
            </p:cNvSpPr>
            <p:nvPr/>
          </p:nvSpPr>
          <p:spPr bwMode="auto">
            <a:xfrm>
              <a:off x="2352189" y="439883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Line 266"/>
            <p:cNvSpPr>
              <a:spLocks noChangeAspect="1" noChangeShapeType="1"/>
            </p:cNvSpPr>
            <p:nvPr/>
          </p:nvSpPr>
          <p:spPr bwMode="auto">
            <a:xfrm>
              <a:off x="1666389" y="4384545"/>
              <a:ext cx="0" cy="23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Line 265"/>
            <p:cNvSpPr>
              <a:spLocks noChangeAspect="1" noChangeShapeType="1"/>
            </p:cNvSpPr>
            <p:nvPr/>
          </p:nvSpPr>
          <p:spPr bwMode="auto">
            <a:xfrm>
              <a:off x="1637814" y="4408358"/>
              <a:ext cx="571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45" name="Group 1205"/>
            <p:cNvGrpSpPr>
              <a:grpSpLocks/>
            </p:cNvGrpSpPr>
            <p:nvPr/>
          </p:nvGrpSpPr>
          <p:grpSpPr bwMode="auto">
            <a:xfrm>
              <a:off x="158383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672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3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46" name="Group 1208"/>
            <p:cNvGrpSpPr>
              <a:grpSpLocks/>
            </p:cNvGrpSpPr>
            <p:nvPr/>
          </p:nvGrpSpPr>
          <p:grpSpPr bwMode="auto">
            <a:xfrm>
              <a:off x="1215539" y="4395658"/>
              <a:ext cx="106362" cy="107950"/>
              <a:chOff x="3187" y="2822"/>
              <a:chExt cx="67" cy="68"/>
            </a:xfrm>
            <a:solidFill>
              <a:srgbClr val="B1BCC8"/>
            </a:solidFill>
          </p:grpSpPr>
          <p:sp>
            <p:nvSpPr>
              <p:cNvPr id="670" name="Arc 1209"/>
              <p:cNvSpPr>
                <a:spLocks/>
              </p:cNvSpPr>
              <p:nvPr/>
            </p:nvSpPr>
            <p:spPr bwMode="auto">
              <a:xfrm rot="-51422322">
                <a:off x="3187" y="2827"/>
                <a:ext cx="59" cy="59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1" name="Arc 1210"/>
              <p:cNvSpPr>
                <a:spLocks noChangeAspect="1"/>
              </p:cNvSpPr>
              <p:nvPr/>
            </p:nvSpPr>
            <p:spPr bwMode="auto">
              <a:xfrm rot="5400000">
                <a:off x="3204" y="2839"/>
                <a:ext cx="68" cy="3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3 w 43200"/>
                  <a:gd name="T1" fmla="*/ 21964 h 21964"/>
                  <a:gd name="T2" fmla="*/ 43200 w 43200"/>
                  <a:gd name="T3" fmla="*/ 21600 h 21964"/>
                  <a:gd name="T4" fmla="*/ 21600 w 43200"/>
                  <a:gd name="T5" fmla="*/ 21600 h 2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964" fill="none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64" stroke="0" extrusionOk="0">
                    <a:moveTo>
                      <a:pt x="3" y="21963"/>
                    </a:moveTo>
                    <a:cubicBezTo>
                      <a:pt x="1" y="21842"/>
                      <a:pt x="0" y="217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47" name="Rectangle 526"/>
            <p:cNvSpPr>
              <a:spLocks noChangeAspect="1" noChangeArrowheads="1"/>
            </p:cNvSpPr>
            <p:nvPr/>
          </p:nvSpPr>
          <p:spPr bwMode="auto">
            <a:xfrm>
              <a:off x="2587139" y="4125783"/>
              <a:ext cx="963612" cy="257175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Line 527"/>
            <p:cNvSpPr>
              <a:spLocks noChangeAspect="1" noChangeShapeType="1"/>
            </p:cNvSpPr>
            <p:nvPr/>
          </p:nvSpPr>
          <p:spPr bwMode="auto">
            <a:xfrm>
              <a:off x="2966552" y="4384545"/>
              <a:ext cx="28575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Line 528"/>
            <p:cNvSpPr>
              <a:spLocks noChangeAspect="1" noChangeShapeType="1"/>
            </p:cNvSpPr>
            <p:nvPr/>
          </p:nvSpPr>
          <p:spPr bwMode="auto">
            <a:xfrm>
              <a:off x="2991952" y="4416295"/>
              <a:ext cx="5254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Line 529"/>
            <p:cNvSpPr>
              <a:spLocks noChangeAspect="1" noChangeShapeType="1"/>
            </p:cNvSpPr>
            <p:nvPr/>
          </p:nvSpPr>
          <p:spPr bwMode="auto">
            <a:xfrm flipV="1">
              <a:off x="3514239" y="4384545"/>
              <a:ext cx="0" cy="333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Oval 530"/>
            <p:cNvSpPr>
              <a:spLocks noChangeArrowheads="1"/>
            </p:cNvSpPr>
            <p:nvPr/>
          </p:nvSpPr>
          <p:spPr bwMode="auto">
            <a:xfrm>
              <a:off x="3239602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Oval 531"/>
            <p:cNvSpPr>
              <a:spLocks noChangeArrowheads="1"/>
            </p:cNvSpPr>
            <p:nvPr/>
          </p:nvSpPr>
          <p:spPr bwMode="auto">
            <a:xfrm>
              <a:off x="3380889" y="4403595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Oval 532"/>
            <p:cNvSpPr>
              <a:spLocks noChangeArrowheads="1"/>
            </p:cNvSpPr>
            <p:nvPr/>
          </p:nvSpPr>
          <p:spPr bwMode="auto">
            <a:xfrm>
              <a:off x="3099902" y="4405183"/>
              <a:ext cx="107950" cy="107950"/>
            </a:xfrm>
            <a:prstGeom prst="ellipse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Rectangle 533"/>
            <p:cNvSpPr>
              <a:spLocks noChangeAspect="1" noChangeArrowheads="1"/>
            </p:cNvSpPr>
            <p:nvPr/>
          </p:nvSpPr>
          <p:spPr bwMode="auto">
            <a:xfrm>
              <a:off x="2587139" y="4416295"/>
              <a:ext cx="290512" cy="33337"/>
            </a:xfrm>
            <a:prstGeom prst="rect">
              <a:avLst/>
            </a:prstGeom>
            <a:solidFill>
              <a:srgbClr val="B1BCC8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Oval 534"/>
            <p:cNvSpPr>
              <a:spLocks noChangeArrowheads="1"/>
            </p:cNvSpPr>
            <p:nvPr/>
          </p:nvSpPr>
          <p:spPr bwMode="auto">
            <a:xfrm>
              <a:off x="2745889" y="4405183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Oval 535"/>
            <p:cNvSpPr>
              <a:spLocks noChangeArrowheads="1"/>
            </p:cNvSpPr>
            <p:nvPr/>
          </p:nvSpPr>
          <p:spPr bwMode="auto">
            <a:xfrm>
              <a:off x="2606189" y="4406770"/>
              <a:ext cx="107950" cy="1079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Line 536"/>
            <p:cNvSpPr>
              <a:spLocks noChangeAspect="1" noChangeShapeType="1"/>
            </p:cNvSpPr>
            <p:nvPr/>
          </p:nvSpPr>
          <p:spPr bwMode="auto">
            <a:xfrm>
              <a:off x="2731602" y="4386133"/>
              <a:ext cx="0" cy="2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Line 537"/>
            <p:cNvSpPr>
              <a:spLocks noChangeAspect="1" noChangeShapeType="1"/>
            </p:cNvSpPr>
            <p:nvPr/>
          </p:nvSpPr>
          <p:spPr bwMode="auto">
            <a:xfrm>
              <a:off x="2703027" y="4411533"/>
              <a:ext cx="587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Line 538"/>
            <p:cNvSpPr>
              <a:spLocks noChangeAspect="1" noChangeShapeType="1"/>
            </p:cNvSpPr>
            <p:nvPr/>
          </p:nvSpPr>
          <p:spPr bwMode="auto">
            <a:xfrm flipH="1">
              <a:off x="2469664" y="4416295"/>
              <a:ext cx="117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Rectangle 2571"/>
            <p:cNvSpPr>
              <a:spLocks noChangeArrowheads="1"/>
            </p:cNvSpPr>
            <p:nvPr/>
          </p:nvSpPr>
          <p:spPr bwMode="auto">
            <a:xfrm>
              <a:off x="1420327" y="4403595"/>
              <a:ext cx="128587" cy="46037"/>
            </a:xfrm>
            <a:prstGeom prst="rect">
              <a:avLst/>
            </a:prstGeom>
            <a:solidFill>
              <a:srgbClr val="B1BCC8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Arc 1501"/>
            <p:cNvSpPr>
              <a:spLocks/>
            </p:cNvSpPr>
            <p:nvPr/>
          </p:nvSpPr>
          <p:spPr bwMode="auto">
            <a:xfrm rot="13377678">
              <a:off x="3099902" y="4416296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Arc 1502"/>
            <p:cNvSpPr>
              <a:spLocks noChangeAspect="1"/>
            </p:cNvSpPr>
            <p:nvPr/>
          </p:nvSpPr>
          <p:spPr bwMode="auto">
            <a:xfrm rot="5400000">
              <a:off x="3126890" y="4435345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Arc 1504"/>
            <p:cNvSpPr>
              <a:spLocks/>
            </p:cNvSpPr>
            <p:nvPr/>
          </p:nvSpPr>
          <p:spPr bwMode="auto">
            <a:xfrm rot="13377678">
              <a:off x="3239602" y="4413121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Arc 1505"/>
            <p:cNvSpPr>
              <a:spLocks noChangeAspect="1"/>
            </p:cNvSpPr>
            <p:nvPr/>
          </p:nvSpPr>
          <p:spPr bwMode="auto">
            <a:xfrm rot="5400000">
              <a:off x="3266590" y="4432170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Arc 1507"/>
            <p:cNvSpPr>
              <a:spLocks/>
            </p:cNvSpPr>
            <p:nvPr/>
          </p:nvSpPr>
          <p:spPr bwMode="auto">
            <a:xfrm rot="13377678">
              <a:off x="3379302" y="4411533"/>
              <a:ext cx="93663" cy="93663"/>
            </a:xfrm>
            <a:custGeom>
              <a:avLst/>
              <a:gdLst>
                <a:gd name="G0" fmla="+- 14993 0 0"/>
                <a:gd name="G1" fmla="+- 21600 0 0"/>
                <a:gd name="G2" fmla="+- 21600 0 0"/>
                <a:gd name="T0" fmla="*/ 0 w 36593"/>
                <a:gd name="T1" fmla="*/ 6051 h 37208"/>
                <a:gd name="T2" fmla="*/ 29924 w 36593"/>
                <a:gd name="T3" fmla="*/ 37208 h 37208"/>
                <a:gd name="T4" fmla="*/ 14993 w 36593"/>
                <a:gd name="T5" fmla="*/ 21600 h 37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593" h="37208" fill="none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</a:path>
                <a:path w="36593" h="37208" stroke="0" extrusionOk="0">
                  <a:moveTo>
                    <a:pt x="0" y="6051"/>
                  </a:moveTo>
                  <a:cubicBezTo>
                    <a:pt x="4025" y="2169"/>
                    <a:pt x="9400" y="-1"/>
                    <a:pt x="14993" y="0"/>
                  </a:cubicBezTo>
                  <a:cubicBezTo>
                    <a:pt x="26922" y="0"/>
                    <a:pt x="36593" y="9670"/>
                    <a:pt x="36593" y="21600"/>
                  </a:cubicBezTo>
                  <a:cubicBezTo>
                    <a:pt x="36593" y="27494"/>
                    <a:pt x="34183" y="33133"/>
                    <a:pt x="29924" y="37208"/>
                  </a:cubicBezTo>
                  <a:lnTo>
                    <a:pt x="14993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rot="10800000" wrap="none" anchor="ctr"/>
            <a:lstStyle/>
            <a:p>
              <a:pPr marL="0" marR="0" lvl="0" indent="0" algn="r" defTabSz="473075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Arc 1508"/>
            <p:cNvSpPr>
              <a:spLocks noChangeAspect="1"/>
            </p:cNvSpPr>
            <p:nvPr/>
          </p:nvSpPr>
          <p:spPr bwMode="auto">
            <a:xfrm rot="5400000">
              <a:off x="3406290" y="4430582"/>
              <a:ext cx="107950" cy="5238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 w 43200"/>
                <a:gd name="T1" fmla="*/ 21964 h 21964"/>
                <a:gd name="T2" fmla="*/ 43200 w 43200"/>
                <a:gd name="T3" fmla="*/ 21600 h 21964"/>
                <a:gd name="T4" fmla="*/ 21600 w 43200"/>
                <a:gd name="T5" fmla="*/ 21600 h 2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64" fill="none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64" stroke="0" extrusionOk="0">
                  <a:moveTo>
                    <a:pt x="3" y="21963"/>
                  </a:moveTo>
                  <a:cubicBezTo>
                    <a:pt x="1" y="21842"/>
                    <a:pt x="0" y="217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1BCC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67" name="Group 1205"/>
            <p:cNvGrpSpPr>
              <a:grpSpLocks/>
            </p:cNvGrpSpPr>
            <p:nvPr/>
          </p:nvGrpSpPr>
          <p:grpSpPr bwMode="auto">
            <a:xfrm>
              <a:off x="1729889" y="4402008"/>
              <a:ext cx="111125" cy="107950"/>
              <a:chOff x="3242" y="2639"/>
              <a:chExt cx="70" cy="68"/>
            </a:xfrm>
            <a:solidFill>
              <a:srgbClr val="00B050"/>
            </a:solidFill>
          </p:grpSpPr>
          <p:sp>
            <p:nvSpPr>
              <p:cNvPr id="668" name="Arc 1206"/>
              <p:cNvSpPr>
                <a:spLocks noChangeAspect="1"/>
              </p:cNvSpPr>
              <p:nvPr/>
            </p:nvSpPr>
            <p:spPr bwMode="auto">
              <a:xfrm rot="5400000">
                <a:off x="3261" y="2655"/>
                <a:ext cx="68" cy="3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41 h 22141"/>
                  <a:gd name="T2" fmla="*/ 43200 w 43200"/>
                  <a:gd name="T3" fmla="*/ 21600 h 22141"/>
                  <a:gd name="T4" fmla="*/ 21600 w 43200"/>
                  <a:gd name="T5" fmla="*/ 21600 h 2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41" fill="none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41" stroke="0" extrusionOk="0">
                    <a:moveTo>
                      <a:pt x="6" y="22141"/>
                    </a:moveTo>
                    <a:cubicBezTo>
                      <a:pt x="2" y="21960"/>
                      <a:pt x="0" y="2178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9" name="Arc 1207"/>
              <p:cNvSpPr>
                <a:spLocks noChangeAspect="1"/>
              </p:cNvSpPr>
              <p:nvPr/>
            </p:nvSpPr>
            <p:spPr bwMode="auto">
              <a:xfrm rot="-51422322">
                <a:off x="3242" y="2643"/>
                <a:ext cx="58" cy="60"/>
              </a:xfrm>
              <a:custGeom>
                <a:avLst/>
                <a:gdLst>
                  <a:gd name="G0" fmla="+- 14993 0 0"/>
                  <a:gd name="G1" fmla="+- 21600 0 0"/>
                  <a:gd name="G2" fmla="+- 21600 0 0"/>
                  <a:gd name="T0" fmla="*/ 0 w 36593"/>
                  <a:gd name="T1" fmla="*/ 6051 h 37208"/>
                  <a:gd name="T2" fmla="*/ 29924 w 36593"/>
                  <a:gd name="T3" fmla="*/ 37208 h 37208"/>
                  <a:gd name="T4" fmla="*/ 14993 w 36593"/>
                  <a:gd name="T5" fmla="*/ 21600 h 37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593" h="37208" fill="none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</a:path>
                  <a:path w="36593" h="37208" stroke="0" extrusionOk="0">
                    <a:moveTo>
                      <a:pt x="0" y="6051"/>
                    </a:moveTo>
                    <a:cubicBezTo>
                      <a:pt x="4025" y="2169"/>
                      <a:pt x="9400" y="-1"/>
                      <a:pt x="14993" y="0"/>
                    </a:cubicBezTo>
                    <a:cubicBezTo>
                      <a:pt x="26922" y="0"/>
                      <a:pt x="36593" y="9670"/>
                      <a:pt x="36593" y="21600"/>
                    </a:cubicBezTo>
                    <a:cubicBezTo>
                      <a:pt x="36593" y="27494"/>
                      <a:pt x="34183" y="33133"/>
                      <a:pt x="29924" y="37208"/>
                    </a:cubicBezTo>
                    <a:lnTo>
                      <a:pt x="14993" y="21600"/>
                    </a:lnTo>
                    <a:close/>
                  </a:path>
                </a:pathLst>
              </a:cu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marL="0" marR="0" lvl="0" indent="0" algn="r" defTabSz="473075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72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2" y="5378450"/>
            <a:ext cx="326559" cy="30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1" name="Straight Connector 720"/>
          <p:cNvCxnSpPr>
            <a:stCxn id="720" idx="2"/>
          </p:cNvCxnSpPr>
          <p:nvPr/>
        </p:nvCxnSpPr>
        <p:spPr bwMode="auto">
          <a:xfrm flipH="1">
            <a:off x="730621" y="5681060"/>
            <a:ext cx="1" cy="352543"/>
          </a:xfrm>
          <a:prstGeom prst="line">
            <a:avLst/>
          </a:prstGeom>
          <a:solidFill>
            <a:srgbClr val="B1BCC8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2" name="Freeform 721"/>
          <p:cNvSpPr/>
          <p:nvPr/>
        </p:nvSpPr>
        <p:spPr bwMode="auto">
          <a:xfrm>
            <a:off x="3048000" y="5581517"/>
            <a:ext cx="1707602" cy="210929"/>
          </a:xfrm>
          <a:custGeom>
            <a:avLst/>
            <a:gdLst>
              <a:gd name="connsiteX0" fmla="*/ 0 w 1707602"/>
              <a:gd name="connsiteY0" fmla="*/ 133 h 210929"/>
              <a:gd name="connsiteX1" fmla="*/ 768350 w 1707602"/>
              <a:gd name="connsiteY1" fmla="*/ 31883 h 210929"/>
              <a:gd name="connsiteX2" fmla="*/ 1619250 w 1707602"/>
              <a:gd name="connsiteY2" fmla="*/ 196983 h 210929"/>
              <a:gd name="connsiteX3" fmla="*/ 1638300 w 1707602"/>
              <a:gd name="connsiteY3" fmla="*/ 190633 h 21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7602" h="210929">
                <a:moveTo>
                  <a:pt x="0" y="133"/>
                </a:moveTo>
                <a:cubicBezTo>
                  <a:pt x="249237" y="-396"/>
                  <a:pt x="498475" y="-925"/>
                  <a:pt x="768350" y="31883"/>
                </a:cubicBezTo>
                <a:cubicBezTo>
                  <a:pt x="1038225" y="64691"/>
                  <a:pt x="1474258" y="170525"/>
                  <a:pt x="1619250" y="196983"/>
                </a:cubicBezTo>
                <a:cubicBezTo>
                  <a:pt x="1764242" y="223441"/>
                  <a:pt x="1701271" y="207037"/>
                  <a:pt x="1638300" y="190633"/>
                </a:cubicBezTo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" y="5372100"/>
            <a:ext cx="331808" cy="31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1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71" grpId="0" animBg="1"/>
      <p:bldP spid="546" grpId="0" animBg="1"/>
      <p:bldP spid="7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781</Words>
  <Application>Microsoft Office PowerPoint</Application>
  <PresentationFormat>Custom</PresentationFormat>
  <Paragraphs>240</Paragraphs>
  <Slides>41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Venkataraman</dc:creator>
  <cp:lastModifiedBy>Laine Leo</cp:lastModifiedBy>
  <cp:revision>225</cp:revision>
  <dcterms:modified xsi:type="dcterms:W3CDTF">2014-10-01T13:31:59Z</dcterms:modified>
</cp:coreProperties>
</file>