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808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19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19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77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496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743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893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01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40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596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304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71AE-6404-D643-8535-21DCE363C3FC}" type="datetimeFigureOut">
              <a:rPr lang="sv-SE" smtClean="0"/>
              <a:t>17-11-02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3D48-173A-004B-AE3F-005486BDE38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137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med rundade hörn 3"/>
          <p:cNvSpPr/>
          <p:nvPr/>
        </p:nvSpPr>
        <p:spPr>
          <a:xfrm>
            <a:off x="6718459" y="2446367"/>
            <a:ext cx="1215331" cy="51887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Controller</a:t>
            </a:r>
            <a:endParaRPr lang="sv-SE" dirty="0"/>
          </a:p>
        </p:txBody>
      </p:sp>
      <p:sp>
        <p:nvSpPr>
          <p:cNvPr id="5" name="Rektangel med rundade hörn 4"/>
          <p:cNvSpPr/>
          <p:nvPr/>
        </p:nvSpPr>
        <p:spPr>
          <a:xfrm>
            <a:off x="1040002" y="2186929"/>
            <a:ext cx="1215331" cy="10639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Continue</a:t>
            </a:r>
            <a:r>
              <a:rPr lang="sv-SE" dirty="0" smtClean="0"/>
              <a:t> or </a:t>
            </a:r>
          </a:p>
          <a:p>
            <a:pPr algn="ctr"/>
            <a:r>
              <a:rPr lang="sv-SE" dirty="0" err="1" smtClean="0"/>
              <a:t>Take</a:t>
            </a:r>
            <a:r>
              <a:rPr lang="sv-SE" dirty="0" smtClean="0"/>
              <a:t> exit </a:t>
            </a:r>
            <a:endParaRPr lang="sv-SE" dirty="0"/>
          </a:p>
        </p:txBody>
      </p:sp>
      <p:sp>
        <p:nvSpPr>
          <p:cNvPr id="6" name="Rektangel med rundade hörn 5"/>
          <p:cNvSpPr/>
          <p:nvPr/>
        </p:nvSpPr>
        <p:spPr>
          <a:xfrm>
            <a:off x="2953948" y="1810878"/>
            <a:ext cx="2496748" cy="1816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smtClean="0">
              <a:solidFill>
                <a:srgbClr val="008000"/>
              </a:solidFill>
            </a:endParaRPr>
          </a:p>
        </p:txBody>
      </p:sp>
      <p:sp>
        <p:nvSpPr>
          <p:cNvPr id="8" name="Rektangel med rundade hörn 7"/>
          <p:cNvSpPr/>
          <p:nvPr/>
        </p:nvSpPr>
        <p:spPr>
          <a:xfrm>
            <a:off x="2953948" y="4324966"/>
            <a:ext cx="2644768" cy="17376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5" name="Vinklad  14"/>
          <p:cNvCxnSpPr>
            <a:stCxn id="4" idx="3"/>
            <a:endCxn id="8" idx="3"/>
          </p:cNvCxnSpPr>
          <p:nvPr/>
        </p:nvCxnSpPr>
        <p:spPr>
          <a:xfrm flipH="1">
            <a:off x="5598716" y="2705804"/>
            <a:ext cx="2335074" cy="2487990"/>
          </a:xfrm>
          <a:prstGeom prst="bentConnector3">
            <a:avLst>
              <a:gd name="adj1" fmla="val -979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ktangel 24"/>
          <p:cNvSpPr/>
          <p:nvPr/>
        </p:nvSpPr>
        <p:spPr>
          <a:xfrm>
            <a:off x="3195365" y="3030760"/>
            <a:ext cx="2075621" cy="518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Follow</a:t>
            </a:r>
            <a:endParaRPr lang="sv-SE" dirty="0"/>
          </a:p>
        </p:txBody>
      </p:sp>
      <p:sp>
        <p:nvSpPr>
          <p:cNvPr id="26" name="Rektangel 25"/>
          <p:cNvSpPr/>
          <p:nvPr/>
        </p:nvSpPr>
        <p:spPr>
          <a:xfrm>
            <a:off x="3195365" y="2459468"/>
            <a:ext cx="2075621" cy="518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Overtake</a:t>
            </a:r>
            <a:endParaRPr lang="sv-SE" dirty="0"/>
          </a:p>
        </p:txBody>
      </p:sp>
      <p:sp>
        <p:nvSpPr>
          <p:cNvPr id="27" name="Rektangel 26"/>
          <p:cNvSpPr/>
          <p:nvPr/>
        </p:nvSpPr>
        <p:spPr>
          <a:xfrm>
            <a:off x="3195365" y="5200187"/>
            <a:ext cx="2075621" cy="616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Follow</a:t>
            </a:r>
            <a:r>
              <a:rPr lang="sv-SE" dirty="0" smtClean="0"/>
              <a:t>: </a:t>
            </a:r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states</a:t>
            </a:r>
            <a:r>
              <a:rPr lang="sv-SE" dirty="0" smtClean="0"/>
              <a:t> &amp; </a:t>
            </a:r>
            <a:r>
              <a:rPr lang="sv-SE" dirty="0" err="1" smtClean="0"/>
              <a:t>constraint</a:t>
            </a:r>
            <a:endParaRPr lang="sv-SE" dirty="0" smtClean="0"/>
          </a:p>
        </p:txBody>
      </p:sp>
      <p:sp>
        <p:nvSpPr>
          <p:cNvPr id="28" name="Rektangel 27"/>
          <p:cNvSpPr/>
          <p:nvPr/>
        </p:nvSpPr>
        <p:spPr>
          <a:xfrm>
            <a:off x="3195365" y="4533312"/>
            <a:ext cx="2075621" cy="614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Overtake</a:t>
            </a:r>
            <a:r>
              <a:rPr lang="sv-SE" dirty="0" smtClean="0"/>
              <a:t>: </a:t>
            </a:r>
            <a:r>
              <a:rPr lang="sv-SE" dirty="0" err="1" smtClean="0"/>
              <a:t>Update</a:t>
            </a:r>
            <a:r>
              <a:rPr lang="sv-SE" dirty="0" smtClean="0"/>
              <a:t> </a:t>
            </a:r>
            <a:r>
              <a:rPr lang="sv-SE" dirty="0" err="1" smtClean="0"/>
              <a:t>states</a:t>
            </a:r>
            <a:r>
              <a:rPr lang="sv-SE" dirty="0" smtClean="0"/>
              <a:t> &amp; </a:t>
            </a:r>
            <a:r>
              <a:rPr lang="sv-SE" dirty="0" err="1" smtClean="0"/>
              <a:t>constraint</a:t>
            </a:r>
            <a:endParaRPr lang="sv-SE" dirty="0" smtClean="0"/>
          </a:p>
        </p:txBody>
      </p:sp>
      <p:cxnSp>
        <p:nvCxnSpPr>
          <p:cNvPr id="30" name="Rak pil 29"/>
          <p:cNvCxnSpPr>
            <a:stCxn id="5" idx="3"/>
            <a:endCxn id="6" idx="1"/>
          </p:cNvCxnSpPr>
          <p:nvPr/>
        </p:nvCxnSpPr>
        <p:spPr>
          <a:xfrm>
            <a:off x="2255333" y="2718906"/>
            <a:ext cx="6986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ak pil 32"/>
          <p:cNvCxnSpPr>
            <a:stCxn id="6" idx="3"/>
            <a:endCxn id="4" idx="1"/>
          </p:cNvCxnSpPr>
          <p:nvPr/>
        </p:nvCxnSpPr>
        <p:spPr>
          <a:xfrm flipV="1">
            <a:off x="5450696" y="2705804"/>
            <a:ext cx="1267763" cy="13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Vinklad  42"/>
          <p:cNvCxnSpPr>
            <a:stCxn id="8" idx="1"/>
            <a:endCxn id="5" idx="1"/>
          </p:cNvCxnSpPr>
          <p:nvPr/>
        </p:nvCxnSpPr>
        <p:spPr>
          <a:xfrm rot="10800000">
            <a:off x="1040002" y="2718906"/>
            <a:ext cx="1913946" cy="2474888"/>
          </a:xfrm>
          <a:prstGeom prst="bentConnector3">
            <a:avLst>
              <a:gd name="adj1" fmla="val 13477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ruta 48"/>
          <p:cNvSpPr txBox="1"/>
          <p:nvPr/>
        </p:nvSpPr>
        <p:spPr>
          <a:xfrm>
            <a:off x="3195365" y="2002263"/>
            <a:ext cx="207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err="1" smtClean="0">
                <a:solidFill>
                  <a:schemeClr val="bg1"/>
                </a:solidFill>
              </a:rPr>
              <a:t>Optimization</a:t>
            </a:r>
            <a:r>
              <a:rPr lang="sv-SE" b="1" dirty="0" smtClean="0">
                <a:solidFill>
                  <a:schemeClr val="bg1"/>
                </a:solidFill>
              </a:rPr>
              <a:t> for: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3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Macintosh PowerPoint</Application>
  <PresentationFormat>Bildspel på skärmen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Hampus Berg</dc:creator>
  <cp:lastModifiedBy>Hampus Berg</cp:lastModifiedBy>
  <cp:revision>6</cp:revision>
  <dcterms:created xsi:type="dcterms:W3CDTF">2017-10-25T11:18:11Z</dcterms:created>
  <dcterms:modified xsi:type="dcterms:W3CDTF">2017-11-02T07:34:34Z</dcterms:modified>
</cp:coreProperties>
</file>