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3DFF-A02A-96E7-A4EF-051A6F4D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AA091-2171-C0DC-0F7A-36F70602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EFC3-DAAA-90BC-F8B6-9CB63A30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937F-C30D-6C30-7414-ED2CC858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6779-4D67-BAD1-FDF2-B30FBC0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813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E5F3-4AE2-9A14-CB85-AFA07F8A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6B6C-716C-93BA-B8BA-6B2E27FB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B949-799C-9630-3C6A-3CFF72C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6AAE-1957-ECE9-FA12-6DF4CF7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7105-0CF4-7E2D-BA87-5F9F7138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7A700-C4A5-AEAE-C338-6247FD62A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A799-3323-70CF-D469-EEBAF6A8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2465-EFA3-5141-7323-DE6E677C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8A45-6C6E-02A6-4972-6C9AE1F8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E5C7-092E-C9B7-7BB9-7A5E96FF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13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C4A7-63D3-C5CF-C419-F9EE440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A592-858E-2975-45C7-4D79415F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A89B-793C-86E9-3FBC-14631E4F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FAC7-2D50-DF80-3A2D-3B06F49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52D0-70C0-9627-C3F3-E6EC0582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2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E372-4D67-2CF2-6E97-949B932F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FD28-76EF-391A-EAE3-9C15AA1E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4813-D8AC-AA07-309D-8503F4C5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2147-A501-98F8-78E0-9001BE1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0A5B-B49B-5D24-E05A-64892B3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8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CCD6-10F4-B68C-B2C2-C144BEA6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E275-D0C3-5871-2DA7-1089380C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31EF-821C-8797-FE9F-8FF4E0F9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9734-134E-409E-0C79-E3E8BBEA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AFED-A8DD-C03B-ECD6-E124FBD6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CC02-6BBA-AC21-0DA8-C926F73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77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2CA-1DE8-7E3E-C4B5-9BFA9EA4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F4CF-74AF-A89A-56D1-13B2D324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BCC4-B11E-0EB4-27A8-03F5D115A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161F9-87E4-480F-5E05-A15A1DD4A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96B80-57EC-4653-8F24-A30D10F65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1D1D3-F9A8-73BB-813B-140B0F03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EA6D8-0215-789E-EE4F-B5EFFE13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F5DA-3710-A7DE-CF32-C2C93A78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3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1DF4-5EF8-FB85-5B80-CB302FE5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51D3-88B2-B293-5B8D-C924A72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68854-D72B-C743-D28F-0F7DB84A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9AAE-7E55-5E6B-41A4-7716A8F0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00DF4-2DEC-00B4-D5C7-EB04BBED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E3CDC-72D1-4E45-50B7-A71B5511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BFEF-E612-5F7F-42BD-C1BF9D05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54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2A8C-77CE-DAC4-2FCC-4A55B561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2528-0B27-7299-79C5-30E5025F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35822-9C1E-7A63-3446-877DDBD4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286C-61B5-C923-2CBE-ABA52BC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6224-500D-7943-A856-5947DDD6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315-2B9B-4F77-9394-797FE2F7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685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F6BC-BCAB-9111-2C74-A1DFB120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01362-84D5-0794-BE65-80F086950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EAFDE-3FC4-D786-5B25-7A5259B2F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71A7-A401-4A35-38C4-DD20F129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F84-4000-F12D-E862-1B943A47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4AF3-4E19-BA4F-BB40-275CBD91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36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CEBC7-DBD9-DD6E-53D7-7CAA62F6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710A6-2F1D-E7C1-30D7-D9623E5E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AF35-3E69-DD41-DAC7-36C1F4F2C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6A4F2-E591-439D-8F78-5A81C9C70D0F}" type="datetimeFigureOut">
              <a:rPr lang="LID4096" smtClean="0"/>
              <a:t>09/10/2024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BB8F-77E2-5AB4-6105-B0B685C5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51D6-C5ED-F5BC-E60D-41679D09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EB6FE-232A-445A-AB85-72212B5D63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45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EF7-FEE7-C835-660D-78D4487A8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ARTIS for spectral interpretation</a:t>
            </a:r>
            <a:endParaRPr lang="LID4096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D45257D-172B-96D7-58A2-4EFD3749D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735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31142-F092-641F-C994-8F49B35B7D95}"/>
              </a:ext>
            </a:extLst>
          </p:cNvPr>
          <p:cNvCxnSpPr>
            <a:cxnSpLocks/>
          </p:cNvCxnSpPr>
          <p:nvPr/>
        </p:nvCxnSpPr>
        <p:spPr>
          <a:xfrm>
            <a:off x="1030778" y="4123113"/>
            <a:ext cx="100002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FB273F-2DAF-7899-92E9-E5CF3C07BFC5}"/>
              </a:ext>
            </a:extLst>
          </p:cNvPr>
          <p:cNvSpPr txBox="1"/>
          <p:nvPr/>
        </p:nvSpPr>
        <p:spPr>
          <a:xfrm>
            <a:off x="10038410" y="4352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Realism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ECEB4-D312-5A9C-BFBF-177FF7FFE7EE}"/>
              </a:ext>
            </a:extLst>
          </p:cNvPr>
          <p:cNvSpPr txBox="1"/>
          <p:nvPr/>
        </p:nvSpPr>
        <p:spPr>
          <a:xfrm>
            <a:off x="694905" y="4352784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Interpretability</a:t>
            </a:r>
            <a:endParaRPr lang="LID4096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C34A30DC-BD48-DE04-631D-4DC6D32C7B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9685768"/>
                  </p:ext>
                </p:extLst>
              </p:nvPr>
            </p:nvGraphicFramePr>
            <p:xfrm>
              <a:off x="550520" y="1871642"/>
              <a:ext cx="3594315" cy="2021802"/>
            </p:xfrm>
            <a:graphic>
              <a:graphicData uri="http://schemas.microsoft.com/office/powerpoint/2016/slidezoom">
                <pslz:sldZm>
                  <pslz:sldZmObj sldId="261" cId="657579724">
                    <pslz:zmPr id="{12E9B246-ADA7-463F-B125-20638643870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4315" cy="202180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4A30DC-BD48-DE04-631D-4DC6D32C7B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0520" y="1871642"/>
                <a:ext cx="3594315" cy="202180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01734017-7A11-4B84-1E69-4F94C7D48F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1315959"/>
                  </p:ext>
                </p:extLst>
              </p:nvPr>
            </p:nvGraphicFramePr>
            <p:xfrm>
              <a:off x="4233802" y="1871642"/>
              <a:ext cx="3594315" cy="2021802"/>
            </p:xfrm>
            <a:graphic>
              <a:graphicData uri="http://schemas.microsoft.com/office/powerpoint/2016/slidezoom">
                <pslz:sldZm>
                  <pslz:sldZmObj sldId="258" cId="3900636144">
                    <pslz:zmPr id="{971F8D0F-2C2D-48DB-BF66-500024E2D39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4315" cy="202180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1734017-7A11-4B84-1E69-4F94C7D48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802" y="1871642"/>
                <a:ext cx="3594315" cy="202180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FC1D96D-BB67-BD3A-DB9E-B6E9D11817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9516374"/>
                  </p:ext>
                </p:extLst>
              </p:nvPr>
            </p:nvGraphicFramePr>
            <p:xfrm>
              <a:off x="7917084" y="1871641"/>
              <a:ext cx="3594314" cy="2021802"/>
            </p:xfrm>
            <a:graphic>
              <a:graphicData uri="http://schemas.microsoft.com/office/powerpoint/2016/slidezoom">
                <pslz:sldZm>
                  <pslz:sldZmObj sldId="257" cId="1980296830">
                    <pslz:zmPr id="{57842681-FFFF-4F76-B6EB-92DE7E223A7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4314" cy="202180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C1D96D-BB67-BD3A-DB9E-B6E9D1181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7084" y="1871641"/>
                <a:ext cx="3594314" cy="202180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9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9E8D-2373-9F7B-7F75-CACB3F94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photospheres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9F95-85A5-7C4E-0AA3-DED84A30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D19C-37DC-9394-6D57-B523758A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05" y="1027906"/>
            <a:ext cx="4705592" cy="5416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6A2AB-ECD8-5F87-DFFC-3A65D0E51B0F}"/>
              </a:ext>
            </a:extLst>
          </p:cNvPr>
          <p:cNvSpPr txBox="1"/>
          <p:nvPr/>
        </p:nvSpPr>
        <p:spPr>
          <a:xfrm>
            <a:off x="7191910" y="639500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Sneppen</a:t>
            </a:r>
            <a:r>
              <a:rPr lang="en-US" dirty="0"/>
              <a:t> et al 2023</a:t>
            </a:r>
            <a:endParaRPr lang="LID4096" dirty="0"/>
          </a:p>
        </p:txBody>
      </p:sp>
      <p:pic>
        <p:nvPicPr>
          <p:cNvPr id="2050" name="Picture 2" descr="The Expanding Photosphere Method (EPM) of measuring distances">
            <a:extLst>
              <a:ext uri="{FF2B5EF4-FFF2-40B4-BE49-F238E27FC236}">
                <a16:creationId xmlns:a16="http://schemas.microsoft.com/office/drawing/2014/main" id="{7696DB0B-8B1B-49E8-2B47-4A6CB080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3" y="2398535"/>
            <a:ext cx="3577119" cy="35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7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ardis/CHANGELOG.md at master · tardis-sn/tardis · GitHub">
            <a:extLst>
              <a:ext uri="{FF2B5EF4-FFF2-40B4-BE49-F238E27FC236}">
                <a16:creationId xmlns:a16="http://schemas.microsoft.com/office/drawing/2014/main" id="{442C28E8-13B1-9942-0B26-5A391754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9" y="0"/>
            <a:ext cx="5074491" cy="253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0507A-83F0-1E14-A6D3-567AE39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649"/>
          <a:stretch/>
        </p:blipFill>
        <p:spPr>
          <a:xfrm>
            <a:off x="682612" y="3995522"/>
            <a:ext cx="3216153" cy="2537247"/>
          </a:xfrm>
          <a:prstGeom prst="rect">
            <a:avLst/>
          </a:prstGeom>
        </p:spPr>
      </p:pic>
      <p:pic>
        <p:nvPicPr>
          <p:cNvPr id="1026" name="Picture 2" descr="Two-dimensional schematic to illustrate the basic structure of a TARDIS...  | Download Scientific Diagram">
            <a:extLst>
              <a:ext uri="{FF2B5EF4-FFF2-40B4-BE49-F238E27FC236}">
                <a16:creationId xmlns:a16="http://schemas.microsoft.com/office/drawing/2014/main" id="{BA2A79E1-5E65-E8BF-97F1-3059AB06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96" y="1719662"/>
            <a:ext cx="2787035" cy="43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43F28-7AC1-79CF-AF39-F19888DF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687"/>
          <a:stretch/>
        </p:blipFill>
        <p:spPr>
          <a:xfrm>
            <a:off x="4042603" y="3829240"/>
            <a:ext cx="4250634" cy="2590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A4E92-2AFD-1818-1D4B-A198F826DC78}"/>
              </a:ext>
            </a:extLst>
          </p:cNvPr>
          <p:cNvSpPr txBox="1"/>
          <p:nvPr/>
        </p:nvSpPr>
        <p:spPr>
          <a:xfrm>
            <a:off x="1093579" y="3640975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Gillanders</a:t>
            </a:r>
            <a:r>
              <a:rPr lang="en-US" dirty="0"/>
              <a:t> et al (2022)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063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19FD-C4EA-70CF-C08B-D2814F7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F221-CB71-E230-21A5-D5D44FDF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098" name="Picture 2" descr="GitHub - artis-mcrt/artistools: Plotting and analysis tools for ARTIS  simulations">
            <a:extLst>
              <a:ext uri="{FF2B5EF4-FFF2-40B4-BE49-F238E27FC236}">
                <a16:creationId xmlns:a16="http://schemas.microsoft.com/office/drawing/2014/main" id="{94DE0C2F-213D-AB9F-0B28-0CFC517C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801"/>
            <a:ext cx="6303818" cy="31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- artis-mcrt/artistools: Plotting and analysis tools for ARTIS  simulations">
            <a:extLst>
              <a:ext uri="{FF2B5EF4-FFF2-40B4-BE49-F238E27FC236}">
                <a16:creationId xmlns:a16="http://schemas.microsoft.com/office/drawing/2014/main" id="{94DE0C2F-213D-AB9F-0B28-0CFC517C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801"/>
            <a:ext cx="6303818" cy="31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975B99-F91A-C575-86D1-6E74B22AD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4883"/>
              </p:ext>
            </p:extLst>
          </p:nvPr>
        </p:nvGraphicFramePr>
        <p:xfrm>
          <a:off x="670560" y="2980251"/>
          <a:ext cx="5468764" cy="354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514547" imgH="1631589" progId="Acrobat.Document.DC">
                  <p:embed/>
                </p:oleObj>
              </mc:Choice>
              <mc:Fallback>
                <p:oleObj name="Acrobat Document" r:id="rId3" imgW="2514547" imgH="1631589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5975B99-F91A-C575-86D1-6E74B22AD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0" y="2980251"/>
                        <a:ext cx="5468764" cy="354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007EFE-8096-E744-342C-E16D419B5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41459"/>
              </p:ext>
            </p:extLst>
          </p:nvPr>
        </p:nvGraphicFramePr>
        <p:xfrm>
          <a:off x="6359035" y="2915575"/>
          <a:ext cx="5468764" cy="354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2514547" imgH="1631589" progId="Acrobat.Document.DC">
                  <p:embed/>
                </p:oleObj>
              </mc:Choice>
              <mc:Fallback>
                <p:oleObj name="Acrobat Document" r:id="rId5" imgW="2514547" imgH="1631589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8007EFE-8096-E744-342C-E16D419B5A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035" y="2915575"/>
                        <a:ext cx="5468764" cy="3549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21F1D7-999D-189B-82D3-C159B6F5FE98}"/>
              </a:ext>
            </a:extLst>
          </p:cNvPr>
          <p:cNvSpPr txBox="1"/>
          <p:nvPr/>
        </p:nvSpPr>
        <p:spPr>
          <a:xfrm rot="497959">
            <a:off x="3948176" y="4223757"/>
            <a:ext cx="466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Private correspondence with Luke</a:t>
            </a:r>
            <a:endParaRPr lang="LID4096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39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- artis-mcrt/artistools: Plotting and analysis tools for ARTIS  simulations">
            <a:extLst>
              <a:ext uri="{FF2B5EF4-FFF2-40B4-BE49-F238E27FC236}">
                <a16:creationId xmlns:a16="http://schemas.microsoft.com/office/drawing/2014/main" id="{94DE0C2F-213D-AB9F-0B28-0CFC517C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0801"/>
            <a:ext cx="6303818" cy="31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419FD-C4EA-70CF-C08B-D2814F7D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F221-CB71-E230-21A5-D5D44FDF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667456-7E0A-46E6-5480-426E333AC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38741"/>
              </p:ext>
            </p:extLst>
          </p:nvPr>
        </p:nvGraphicFramePr>
        <p:xfrm>
          <a:off x="179474" y="3000895"/>
          <a:ext cx="5882086" cy="367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285679" imgH="1428389" progId="Acrobat.Document.DC">
                  <p:embed/>
                </p:oleObj>
              </mc:Choice>
              <mc:Fallback>
                <p:oleObj name="Acrobat Document" r:id="rId3" imgW="2285679" imgH="1428389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667456-7E0A-46E6-5480-426E333AC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474" y="3000895"/>
                        <a:ext cx="5882086" cy="367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8DE44BF-B96D-E396-F1E9-C7AB0E7EC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55061"/>
              </p:ext>
            </p:extLst>
          </p:nvPr>
        </p:nvGraphicFramePr>
        <p:xfrm>
          <a:off x="6273894" y="3077774"/>
          <a:ext cx="5738632" cy="35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2285679" imgH="1428389" progId="Acrobat.Document.DC">
                  <p:embed/>
                </p:oleObj>
              </mc:Choice>
              <mc:Fallback>
                <p:oleObj name="Acrobat Document" r:id="rId5" imgW="2285679" imgH="1428389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DE44BF-B96D-E396-F1E9-C7AB0E7EC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3894" y="3077774"/>
                        <a:ext cx="5738632" cy="358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96DF1B-683A-CE59-9586-0E36C0A9FF97}"/>
              </a:ext>
            </a:extLst>
          </p:cNvPr>
          <p:cNvSpPr txBox="1"/>
          <p:nvPr/>
        </p:nvSpPr>
        <p:spPr>
          <a:xfrm rot="497959">
            <a:off x="3175094" y="3236814"/>
            <a:ext cx="466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Private correspondence with Luke</a:t>
            </a:r>
            <a:endParaRPr lang="LID4096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00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0B73-088C-1FBA-48CF-FDB5984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Gameplan: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06A5-9AA0-B457-A98B-110852EE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Will explore: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Analytical 1d mass profiles</a:t>
            </a:r>
          </a:p>
          <a:p>
            <a:endParaRPr lang="en-US" dirty="0"/>
          </a:p>
          <a:p>
            <a:r>
              <a:rPr lang="en-US" dirty="0"/>
              <a:t>Selected Ye distributions</a:t>
            </a:r>
          </a:p>
          <a:p>
            <a:endParaRPr lang="en-US" dirty="0"/>
          </a:p>
          <a:p>
            <a:r>
              <a:rPr lang="en-US" dirty="0"/>
              <a:t>Artificial high-density opacity</a:t>
            </a:r>
          </a:p>
          <a:p>
            <a:endParaRPr lang="en-US" dirty="0"/>
          </a:p>
          <a:p>
            <a:r>
              <a:rPr lang="en-US" dirty="0"/>
              <a:t>Inputs very welcome!</a:t>
            </a:r>
          </a:p>
        </p:txBody>
      </p:sp>
    </p:spTree>
    <p:extLst>
      <p:ext uri="{BB962C8B-B14F-4D97-AF65-F5344CB8AC3E}">
        <p14:creationId xmlns:p14="http://schemas.microsoft.com/office/powerpoint/2010/main" val="220278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Adobe Acrobat Document</vt:lpstr>
      <vt:lpstr>ARTIS for spectral interpretation</vt:lpstr>
      <vt:lpstr>PowerPoint Presentation</vt:lpstr>
      <vt:lpstr>Expanding photospheres</vt:lpstr>
      <vt:lpstr>PowerPoint Presentation</vt:lpstr>
      <vt:lpstr>PowerPoint Presentation</vt:lpstr>
      <vt:lpstr>PowerPoint Presentation</vt:lpstr>
      <vt:lpstr>PowerPoint Presentation</vt:lpstr>
      <vt:lpstr>Gameplan: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nielsen</dc:creator>
  <cp:lastModifiedBy>rasmus nielsen</cp:lastModifiedBy>
  <cp:revision>1</cp:revision>
  <dcterms:created xsi:type="dcterms:W3CDTF">2024-09-10T09:55:58Z</dcterms:created>
  <dcterms:modified xsi:type="dcterms:W3CDTF">2024-09-10T13:26:48Z</dcterms:modified>
</cp:coreProperties>
</file>