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0688638" cy="7205663"/>
  <p:notesSz cx="6797675" cy="9926638"/>
  <p:defaultTextStyle>
    <a:defPPr>
      <a:defRPr lang="fr-FR"/>
    </a:defPPr>
    <a:lvl1pPr marL="0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1241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2482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3723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4964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56205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67446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78687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89928" algn="l" defTabSz="51124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18171"/>
    <a:srgbClr val="DD6565"/>
    <a:srgbClr val="7F9B9B"/>
    <a:srgbClr val="F6F8F8"/>
    <a:srgbClr val="517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59" autoAdjust="0"/>
  </p:normalViewPr>
  <p:slideViewPr>
    <p:cSldViewPr snapToGrid="0" snapToObjects="1">
      <p:cViewPr varScale="1">
        <p:scale>
          <a:sx n="104" d="100"/>
          <a:sy n="104" d="100"/>
        </p:scale>
        <p:origin x="1002" y="114"/>
      </p:cViewPr>
      <p:guideLst>
        <p:guide orient="horz" pos="2270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-294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E95F-0010-E940-8B81-AE20F17E9BF6}" type="datetimeFigureOut">
              <a:rPr lang="fr-FR" smtClean="0"/>
              <a:pPr/>
              <a:t>11/04/2018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E5A57-186C-F441-8C0B-F97352C86A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40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27E3C-1C41-E54E-9F9E-14933D994EB9}" type="datetimeFigureOut">
              <a:rPr lang="fr-FR" smtClean="0"/>
              <a:pPr/>
              <a:t>11/04/2018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38175" y="744538"/>
            <a:ext cx="55213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C55A-EC49-DE4A-8452-A2D64F7CDF8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04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uv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1968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26434" y="2763989"/>
            <a:ext cx="6660555" cy="882819"/>
          </a:xfrm>
        </p:spPr>
        <p:txBody>
          <a:bodyPr anchor="t" anchorCtr="0">
            <a:noAutofit/>
          </a:bodyPr>
          <a:lstStyle>
            <a:lvl1pPr algn="l">
              <a:defRPr sz="2000" b="1" i="0">
                <a:solidFill>
                  <a:srgbClr val="517071"/>
                </a:solidFill>
                <a:latin typeface="Arial"/>
                <a:cs typeface="Arial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26434" y="3818423"/>
            <a:ext cx="6660555" cy="6095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>
                <a:solidFill>
                  <a:srgbClr val="7F9B9B"/>
                </a:solidFill>
                <a:latin typeface="Arial"/>
                <a:cs typeface="Arial"/>
              </a:defRPr>
            </a:lvl1pPr>
            <a:lvl2pPr marL="51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2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3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6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6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7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89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4347520" y="1147763"/>
            <a:ext cx="1628627" cy="1400821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520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329" y="4630306"/>
            <a:ext cx="9085342" cy="143112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329" y="3054068"/>
            <a:ext cx="9085342" cy="157623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12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24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3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4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6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6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78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899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984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5362" y="1766389"/>
            <a:ext cx="4433604" cy="49972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01122" y="1766389"/>
            <a:ext cx="4737800" cy="49972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88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hexagonaux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04" y="2837505"/>
            <a:ext cx="2935834" cy="3098353"/>
          </a:xfrm>
          <a:prstGeom prst="rect">
            <a:avLst/>
          </a:prstGeom>
        </p:spPr>
      </p:pic>
      <p:grpSp>
        <p:nvGrpSpPr>
          <p:cNvPr id="26" name="Grouper 25"/>
          <p:cNvGrpSpPr/>
          <p:nvPr/>
        </p:nvGrpSpPr>
        <p:grpSpPr>
          <a:xfrm>
            <a:off x="0" y="6619581"/>
            <a:ext cx="9589229" cy="360000"/>
            <a:chOff x="0" y="5909404"/>
            <a:chExt cx="9589229" cy="360000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0" y="5909404"/>
              <a:ext cx="9589229" cy="360000"/>
            </a:xfrm>
            <a:prstGeom prst="roundRect">
              <a:avLst>
                <a:gd name="adj" fmla="val 34743"/>
              </a:avLst>
            </a:prstGeom>
            <a:solidFill>
              <a:srgbClr val="F6F8F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909404"/>
              <a:ext cx="365963" cy="360000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406" y="449423"/>
            <a:ext cx="9619774" cy="995651"/>
          </a:xfrm>
          <a:prstGeom prst="rect">
            <a:avLst/>
          </a:prstGeom>
        </p:spPr>
        <p:txBody>
          <a:bodyPr vert="horz" lIns="102248" tIns="51124" rIns="102248" bIns="51124" rtlCol="0" anchor="t" anchorCtr="0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432" y="1964485"/>
            <a:ext cx="9619774" cy="4434729"/>
          </a:xfrm>
          <a:prstGeom prst="rect">
            <a:avLst/>
          </a:prstGeom>
        </p:spPr>
        <p:txBody>
          <a:bodyPr vert="horz" lIns="102248" tIns="51124" rIns="102248" bIns="51124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 descr="logo-inddigo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003" y="6576677"/>
            <a:ext cx="292203" cy="446202"/>
          </a:xfrm>
          <a:prstGeom prst="rect">
            <a:avLst/>
          </a:prstGeom>
        </p:spPr>
      </p:pic>
      <p:pic>
        <p:nvPicPr>
          <p:cNvPr id="7" name="Image 6" descr="puce-grise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8" y="538064"/>
            <a:ext cx="329770" cy="382233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534433" y="6691694"/>
            <a:ext cx="173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0" i="0" dirty="0">
                <a:solidFill>
                  <a:srgbClr val="7F9B9B"/>
                </a:solidFill>
                <a:latin typeface="Tahoma"/>
                <a:cs typeface="Tahoma"/>
              </a:rPr>
              <a:t>20 octobre 2017</a:t>
            </a:r>
          </a:p>
        </p:txBody>
      </p:sp>
    </p:spTree>
    <p:extLst>
      <p:ext uri="{BB962C8B-B14F-4D97-AF65-F5344CB8AC3E}">
        <p14:creationId xmlns:p14="http://schemas.microsoft.com/office/powerpoint/2010/main" val="10597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lvl1pPr algn="l" defTabSz="511241" rtl="0" eaLnBrk="1" latinLnBrk="0" hangingPunct="1">
        <a:spcBef>
          <a:spcPct val="0"/>
        </a:spcBef>
        <a:buNone/>
        <a:defRPr sz="2800" b="1" i="0" kern="1200">
          <a:solidFill>
            <a:srgbClr val="517071"/>
          </a:solidFill>
          <a:latin typeface="Tahoma"/>
          <a:ea typeface="+mj-ea"/>
          <a:cs typeface="Tahoma"/>
        </a:defRPr>
      </a:lvl1pPr>
    </p:titleStyle>
    <p:bodyStyle>
      <a:lvl1pPr marL="383431" indent="-383431" algn="l" defTabSz="511241" rtl="0" eaLnBrk="1" latinLnBrk="0" hangingPunct="1">
        <a:lnSpc>
          <a:spcPct val="120000"/>
        </a:lnSpc>
        <a:spcBef>
          <a:spcPct val="20000"/>
        </a:spcBef>
        <a:buSzPct val="125000"/>
        <a:buFont typeface="Arial"/>
        <a:buChar char="•"/>
        <a:defRPr sz="2400" b="1" i="0" kern="1200">
          <a:solidFill>
            <a:srgbClr val="517071"/>
          </a:solidFill>
          <a:latin typeface="Tahoma"/>
          <a:ea typeface="+mn-ea"/>
          <a:cs typeface="Tahoma"/>
        </a:defRPr>
      </a:lvl1pPr>
      <a:lvl2pPr marL="854141" indent="-342900" algn="l" defTabSz="511241" rtl="0" eaLnBrk="1" latinLnBrk="0" hangingPunct="1">
        <a:lnSpc>
          <a:spcPct val="120000"/>
        </a:lnSpc>
        <a:spcBef>
          <a:spcPct val="20000"/>
        </a:spcBef>
        <a:buSzPct val="60000"/>
        <a:buFont typeface="Lucida Grande"/>
        <a:buChar char="◆"/>
        <a:defRPr sz="2400" b="0" i="0" kern="1200">
          <a:solidFill>
            <a:schemeClr val="tx1"/>
          </a:solidFill>
          <a:latin typeface="Tahoma"/>
          <a:ea typeface="+mn-ea"/>
          <a:cs typeface="Tahoma"/>
        </a:defRPr>
      </a:lvl2pPr>
      <a:lvl3pPr marL="1278103" indent="-255621" algn="l" defTabSz="511241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Tahoma"/>
          <a:ea typeface="+mn-ea"/>
          <a:cs typeface="Tahoma"/>
        </a:defRPr>
      </a:lvl3pPr>
      <a:lvl4pPr marL="1789344" indent="-255621" algn="l" defTabSz="511241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Tahoma"/>
          <a:ea typeface="+mn-ea"/>
          <a:cs typeface="Tahoma"/>
        </a:defRPr>
      </a:lvl4pPr>
      <a:lvl5pPr marL="2300585" indent="-255621" algn="l" defTabSz="511241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Tahoma"/>
          <a:ea typeface="+mn-ea"/>
          <a:cs typeface="Tahoma"/>
        </a:defRPr>
      </a:lvl5pPr>
      <a:lvl6pPr marL="2811826" indent="-255621" algn="l" defTabSz="5112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067" indent="-255621" algn="l" defTabSz="5112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4308" indent="-255621" algn="l" defTabSz="5112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5549" indent="-255621" algn="l" defTabSz="5112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241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482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723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4964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6205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7446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8687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9928" algn="l" defTabSz="51124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CBE0D-C8B5-4E17-9BF9-C1E70F0E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58445"/>
      </p:ext>
    </p:extLst>
  </p:cSld>
  <p:clrMapOvr>
    <a:masterClrMapping/>
  </p:clrMapOvr>
</p:sld>
</file>

<file path=ppt/theme/theme1.xml><?xml version="1.0" encoding="utf-8"?>
<a:theme xmlns:a="http://schemas.openxmlformats.org/drawingml/2006/main" name="1_Modèle_doc_2016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Modèle_doc_2016</Template>
  <TotalTime>18784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Tahoma</vt:lpstr>
      <vt:lpstr>1_Modèle_doc_2016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Client</dc:title>
  <dc:creator>Pierre AGUTTES</dc:creator>
  <cp:lastModifiedBy>Thomas JACQUEMOT</cp:lastModifiedBy>
  <cp:revision>315</cp:revision>
  <cp:lastPrinted>2017-10-17T14:05:02Z</cp:lastPrinted>
  <dcterms:created xsi:type="dcterms:W3CDTF">2017-02-13T08:32:48Z</dcterms:created>
  <dcterms:modified xsi:type="dcterms:W3CDTF">2018-04-11T12:50:20Z</dcterms:modified>
</cp:coreProperties>
</file>