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6858000" cy="9144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4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9DB84-9FE7-4444-8434-C4B0BDC9B305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32F60-CB67-46A2-BAB5-A3E6A25962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64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http://cartoinddigo.pythonanywhere.com/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32F60-CB67-46A2-BAB5-A3E6A259625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77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http://cartoinddigo.pythonanywhere.com/player/nouveau/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32F60-CB67-46A2-BAB5-A3E6A259625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73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http://cartoinddigo.pythonanywhere.com/player/115/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32F60-CB67-46A2-BAB5-A3E6A259625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25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C02F-4166-4441-81E8-24F256A049BA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92D3-68E7-48D6-94D3-5087252A9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5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C02F-4166-4441-81E8-24F256A049BA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92D3-68E7-48D6-94D3-5087252A9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55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C02F-4166-4441-81E8-24F256A049BA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92D3-68E7-48D6-94D3-5087252A9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23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C02F-4166-4441-81E8-24F256A049BA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92D3-68E7-48D6-94D3-5087252A9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39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C02F-4166-4441-81E8-24F256A049BA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92D3-68E7-48D6-94D3-5087252A9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53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C02F-4166-4441-81E8-24F256A049BA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92D3-68E7-48D6-94D3-5087252A9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95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C02F-4166-4441-81E8-24F256A049BA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92D3-68E7-48D6-94D3-5087252A9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57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C02F-4166-4441-81E8-24F256A049BA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92D3-68E7-48D6-94D3-5087252A9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25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C02F-4166-4441-81E8-24F256A049BA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92D3-68E7-48D6-94D3-5087252A9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76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C02F-4166-4441-81E8-24F256A049BA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92D3-68E7-48D6-94D3-5087252A9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0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C02F-4166-4441-81E8-24F256A049BA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92D3-68E7-48D6-94D3-5087252A9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34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CC02F-4166-4441-81E8-24F256A049BA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792D3-68E7-48D6-94D3-5087252A9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72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artoinddigo.pythonanywhere.com/" TargetMode="External"/><Relationship Id="rId2" Type="http://schemas.openxmlformats.org/officeDocument/2006/relationships/hyperlink" Target="https://github.com/cartoinddigo/MPM3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artoinddigo.pythonanywhere.com/player/list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Upright_urban_bicyclist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213F7DBB-9CFA-466D-A66D-9945131FC57F}"/>
              </a:ext>
            </a:extLst>
          </p:cNvPr>
          <p:cNvSpPr txBox="1"/>
          <p:nvPr/>
        </p:nvSpPr>
        <p:spPr>
          <a:xfrm>
            <a:off x="880110" y="3143250"/>
            <a:ext cx="472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Démo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9AD5B7F-BB79-4704-BE0D-ACA4B16C4227}"/>
              </a:ext>
            </a:extLst>
          </p:cNvPr>
          <p:cNvSpPr txBox="1"/>
          <p:nvPr/>
        </p:nvSpPr>
        <p:spPr>
          <a:xfrm>
            <a:off x="880110" y="2084070"/>
            <a:ext cx="472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source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0C8FAD6-074D-4059-AB14-23DEBA27CF74}"/>
              </a:ext>
            </a:extLst>
          </p:cNvPr>
          <p:cNvSpPr txBox="1"/>
          <p:nvPr/>
        </p:nvSpPr>
        <p:spPr>
          <a:xfrm>
            <a:off x="880110" y="2431018"/>
            <a:ext cx="472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https://github.com/cartoinddigo/MPM3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F33DD50-9FFC-445C-A12F-0164891ABBAF}"/>
              </a:ext>
            </a:extLst>
          </p:cNvPr>
          <p:cNvSpPr txBox="1"/>
          <p:nvPr/>
        </p:nvSpPr>
        <p:spPr>
          <a:xfrm>
            <a:off x="880110" y="3512582"/>
            <a:ext cx="472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3"/>
              </a:rPr>
              <a:t>http://cartoinddigo.pythonanywhere.com/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AB047A7-D732-413C-9EBD-07881C40C78C}"/>
              </a:ext>
            </a:extLst>
          </p:cNvPr>
          <p:cNvSpPr txBox="1"/>
          <p:nvPr/>
        </p:nvSpPr>
        <p:spPr>
          <a:xfrm>
            <a:off x="880110" y="3881914"/>
            <a:ext cx="557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/>
              </a:rPr>
              <a:t>http://cartoinddigo.pythonanywhere.com/player/liste/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679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7358A8-EC7D-45FA-9E15-C64FFBCDE39A}"/>
              </a:ext>
            </a:extLst>
          </p:cNvPr>
          <p:cNvSpPr/>
          <p:nvPr/>
        </p:nvSpPr>
        <p:spPr>
          <a:xfrm>
            <a:off x="91440" y="80010"/>
            <a:ext cx="6652260" cy="898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45056D-47DD-419A-B389-6694CD5DDEAB}"/>
              </a:ext>
            </a:extLst>
          </p:cNvPr>
          <p:cNvSpPr/>
          <p:nvPr/>
        </p:nvSpPr>
        <p:spPr>
          <a:xfrm>
            <a:off x="891540" y="3669030"/>
            <a:ext cx="5074920" cy="2023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517CE0-24D5-4EB4-AB77-BF64540262A5}"/>
              </a:ext>
            </a:extLst>
          </p:cNvPr>
          <p:cNvSpPr txBox="1"/>
          <p:nvPr/>
        </p:nvSpPr>
        <p:spPr>
          <a:xfrm>
            <a:off x="891540" y="2851249"/>
            <a:ext cx="500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Bienvenue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0BAF9A1-9B03-48EF-8873-EEDB974B3CC9}"/>
              </a:ext>
            </a:extLst>
          </p:cNvPr>
          <p:cNvSpPr txBox="1"/>
          <p:nvPr/>
        </p:nvSpPr>
        <p:spPr>
          <a:xfrm>
            <a:off x="937260" y="4396591"/>
            <a:ext cx="5006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Un texte introductif ici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09A41D5-F2A0-4EB3-AB8F-53AAC50199E9}"/>
              </a:ext>
            </a:extLst>
          </p:cNvPr>
          <p:cNvSpPr/>
          <p:nvPr/>
        </p:nvSpPr>
        <p:spPr>
          <a:xfrm>
            <a:off x="1554480" y="6035040"/>
            <a:ext cx="35890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Bouton Estimation</a:t>
            </a:r>
          </a:p>
        </p:txBody>
      </p:sp>
    </p:spTree>
    <p:extLst>
      <p:ext uri="{BB962C8B-B14F-4D97-AF65-F5344CB8AC3E}">
        <p14:creationId xmlns:p14="http://schemas.microsoft.com/office/powerpoint/2010/main" val="290004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7358A8-EC7D-45FA-9E15-C64FFBCDE39A}"/>
              </a:ext>
            </a:extLst>
          </p:cNvPr>
          <p:cNvSpPr/>
          <p:nvPr/>
        </p:nvSpPr>
        <p:spPr>
          <a:xfrm>
            <a:off x="91440" y="80010"/>
            <a:ext cx="6652260" cy="898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5F4B28D-27AD-4A99-B098-4F9B9150C362}"/>
              </a:ext>
            </a:extLst>
          </p:cNvPr>
          <p:cNvSpPr txBox="1"/>
          <p:nvPr/>
        </p:nvSpPr>
        <p:spPr>
          <a:xfrm>
            <a:off x="954405" y="864721"/>
            <a:ext cx="81724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XXX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9B6738-552B-4329-B6E0-BA9178FCF64C}"/>
              </a:ext>
            </a:extLst>
          </p:cNvPr>
          <p:cNvSpPr/>
          <p:nvPr/>
        </p:nvSpPr>
        <p:spPr>
          <a:xfrm>
            <a:off x="1771650" y="876151"/>
            <a:ext cx="394335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FD9078-F894-4FB9-B9D3-2FE936E34ECE}"/>
              </a:ext>
            </a:extLst>
          </p:cNvPr>
          <p:cNvSpPr txBox="1"/>
          <p:nvPr/>
        </p:nvSpPr>
        <p:spPr>
          <a:xfrm>
            <a:off x="946785" y="1348591"/>
            <a:ext cx="81724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XXX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138B9-9E0D-43EB-8C3C-4015E2EF5A84}"/>
              </a:ext>
            </a:extLst>
          </p:cNvPr>
          <p:cNvSpPr/>
          <p:nvPr/>
        </p:nvSpPr>
        <p:spPr>
          <a:xfrm>
            <a:off x="1764030" y="1360021"/>
            <a:ext cx="394335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76C87DD-461E-4A28-9217-7CBD2096EA83}"/>
              </a:ext>
            </a:extLst>
          </p:cNvPr>
          <p:cNvSpPr txBox="1"/>
          <p:nvPr/>
        </p:nvSpPr>
        <p:spPr>
          <a:xfrm>
            <a:off x="950595" y="1855321"/>
            <a:ext cx="81724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XXX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96C913-33A0-4DAD-8898-CDCAC2E58FA3}"/>
              </a:ext>
            </a:extLst>
          </p:cNvPr>
          <p:cNvSpPr/>
          <p:nvPr/>
        </p:nvSpPr>
        <p:spPr>
          <a:xfrm>
            <a:off x="1767840" y="1866751"/>
            <a:ext cx="394335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844EA0F-0B66-4702-81D3-25087625E2E9}"/>
              </a:ext>
            </a:extLst>
          </p:cNvPr>
          <p:cNvSpPr txBox="1"/>
          <p:nvPr/>
        </p:nvSpPr>
        <p:spPr>
          <a:xfrm>
            <a:off x="1097280" y="457051"/>
            <a:ext cx="461010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sz="1600" b="1" dirty="0"/>
              <a:t>User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F06455A-7E88-49F8-963B-62BD1DB590F5}"/>
              </a:ext>
            </a:extLst>
          </p:cNvPr>
          <p:cNvSpPr txBox="1"/>
          <p:nvPr/>
        </p:nvSpPr>
        <p:spPr>
          <a:xfrm>
            <a:off x="1097280" y="2758827"/>
            <a:ext cx="454152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sz="1600" b="1" dirty="0"/>
              <a:t>Pratique du vélo dans l’entreprise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028CED-D1CE-496C-9945-E21D5C97AA9D}"/>
              </a:ext>
            </a:extLst>
          </p:cNvPr>
          <p:cNvSpPr txBox="1"/>
          <p:nvPr/>
        </p:nvSpPr>
        <p:spPr>
          <a:xfrm>
            <a:off x="981075" y="3515916"/>
            <a:ext cx="81724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XXX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69CEBF-879C-43A0-A8F4-E942D558FE54}"/>
              </a:ext>
            </a:extLst>
          </p:cNvPr>
          <p:cNvSpPr/>
          <p:nvPr/>
        </p:nvSpPr>
        <p:spPr>
          <a:xfrm>
            <a:off x="1268730" y="3886200"/>
            <a:ext cx="4149090" cy="874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B8A01D8-05AF-4E7E-B2CD-B4333E1B9C4D}"/>
              </a:ext>
            </a:extLst>
          </p:cNvPr>
          <p:cNvSpPr/>
          <p:nvPr/>
        </p:nvSpPr>
        <p:spPr>
          <a:xfrm>
            <a:off x="1764030" y="3804375"/>
            <a:ext cx="251460" cy="2514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FDF75BD-234F-443A-BD79-3359D239537A}"/>
              </a:ext>
            </a:extLst>
          </p:cNvPr>
          <p:cNvSpPr txBox="1"/>
          <p:nvPr/>
        </p:nvSpPr>
        <p:spPr>
          <a:xfrm>
            <a:off x="984885" y="4194096"/>
            <a:ext cx="81724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XXX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E5E921-D7AB-4B8A-9002-A3F2DA35EE61}"/>
              </a:ext>
            </a:extLst>
          </p:cNvPr>
          <p:cNvSpPr/>
          <p:nvPr/>
        </p:nvSpPr>
        <p:spPr>
          <a:xfrm>
            <a:off x="1272540" y="4564380"/>
            <a:ext cx="4149090" cy="874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C6DD986-CDC8-4ABD-93CD-166327A0F38A}"/>
              </a:ext>
            </a:extLst>
          </p:cNvPr>
          <p:cNvSpPr/>
          <p:nvPr/>
        </p:nvSpPr>
        <p:spPr>
          <a:xfrm>
            <a:off x="3835527" y="4482555"/>
            <a:ext cx="276606" cy="2514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C3DFB7B-9BD9-4E2A-8E51-56B9298C7563}"/>
              </a:ext>
            </a:extLst>
          </p:cNvPr>
          <p:cNvSpPr txBox="1"/>
          <p:nvPr/>
        </p:nvSpPr>
        <p:spPr>
          <a:xfrm>
            <a:off x="988695" y="4826556"/>
            <a:ext cx="81724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XXX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CC6EAA-A4E6-4F6C-86C4-F0187142376A}"/>
              </a:ext>
            </a:extLst>
          </p:cNvPr>
          <p:cNvSpPr/>
          <p:nvPr/>
        </p:nvSpPr>
        <p:spPr>
          <a:xfrm>
            <a:off x="1276350" y="5196840"/>
            <a:ext cx="4149090" cy="874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9CCC051-6D42-41C9-8EB0-2FFC6C9FB7BB}"/>
              </a:ext>
            </a:extLst>
          </p:cNvPr>
          <p:cNvSpPr/>
          <p:nvPr/>
        </p:nvSpPr>
        <p:spPr>
          <a:xfrm>
            <a:off x="2582037" y="5115015"/>
            <a:ext cx="276606" cy="2514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C95D91-89B8-49DE-95FA-9F3A5B8885A7}"/>
              </a:ext>
            </a:extLst>
          </p:cNvPr>
          <p:cNvSpPr/>
          <p:nvPr/>
        </p:nvSpPr>
        <p:spPr>
          <a:xfrm>
            <a:off x="1165860" y="3108899"/>
            <a:ext cx="5074920" cy="3803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92A46A8-6F23-4DF1-BE69-CD552DD989C9}"/>
              </a:ext>
            </a:extLst>
          </p:cNvPr>
          <p:cNvSpPr txBox="1"/>
          <p:nvPr/>
        </p:nvSpPr>
        <p:spPr>
          <a:xfrm>
            <a:off x="1200150" y="3118395"/>
            <a:ext cx="5006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Un texte explicatif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188843A-D924-463F-9DFD-AA410A7FFD63}"/>
              </a:ext>
            </a:extLst>
          </p:cNvPr>
          <p:cNvSpPr txBox="1"/>
          <p:nvPr/>
        </p:nvSpPr>
        <p:spPr>
          <a:xfrm>
            <a:off x="1015365" y="5508829"/>
            <a:ext cx="81724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XXX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25E60F-77AE-4746-8CC7-B07CD5086EA0}"/>
              </a:ext>
            </a:extLst>
          </p:cNvPr>
          <p:cNvSpPr/>
          <p:nvPr/>
        </p:nvSpPr>
        <p:spPr>
          <a:xfrm>
            <a:off x="1303020" y="5879113"/>
            <a:ext cx="4149090" cy="874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1B7D7A5C-3327-4CDC-8545-3EB5B410EF50}"/>
              </a:ext>
            </a:extLst>
          </p:cNvPr>
          <p:cNvSpPr/>
          <p:nvPr/>
        </p:nvSpPr>
        <p:spPr>
          <a:xfrm>
            <a:off x="1798320" y="5797288"/>
            <a:ext cx="251460" cy="2514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AD871D1-CF03-4AF7-98DC-DB7D79B34D24}"/>
              </a:ext>
            </a:extLst>
          </p:cNvPr>
          <p:cNvSpPr txBox="1"/>
          <p:nvPr/>
        </p:nvSpPr>
        <p:spPr>
          <a:xfrm>
            <a:off x="1019175" y="6187009"/>
            <a:ext cx="81724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XXX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942C8E-69C0-4CD1-9036-8DDFAFD89D3D}"/>
              </a:ext>
            </a:extLst>
          </p:cNvPr>
          <p:cNvSpPr/>
          <p:nvPr/>
        </p:nvSpPr>
        <p:spPr>
          <a:xfrm>
            <a:off x="1306830" y="6557293"/>
            <a:ext cx="4149090" cy="874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FD717DA-169D-4131-ADF9-CFC63CB8413E}"/>
              </a:ext>
            </a:extLst>
          </p:cNvPr>
          <p:cNvSpPr/>
          <p:nvPr/>
        </p:nvSpPr>
        <p:spPr>
          <a:xfrm>
            <a:off x="3869817" y="6475468"/>
            <a:ext cx="276606" cy="2514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BE47F0-EEBF-4C99-B95F-A8AFC7ED29A8}"/>
              </a:ext>
            </a:extLst>
          </p:cNvPr>
          <p:cNvSpPr txBox="1"/>
          <p:nvPr/>
        </p:nvSpPr>
        <p:spPr>
          <a:xfrm>
            <a:off x="1022985" y="6819469"/>
            <a:ext cx="81724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XXX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0FFB39-898A-4A31-93FB-7D01BD8B44B7}"/>
              </a:ext>
            </a:extLst>
          </p:cNvPr>
          <p:cNvSpPr/>
          <p:nvPr/>
        </p:nvSpPr>
        <p:spPr>
          <a:xfrm>
            <a:off x="1310640" y="7189753"/>
            <a:ext cx="4149090" cy="874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14FC702C-D605-4C2F-A4C2-1FD127B6AC6F}"/>
              </a:ext>
            </a:extLst>
          </p:cNvPr>
          <p:cNvSpPr/>
          <p:nvPr/>
        </p:nvSpPr>
        <p:spPr>
          <a:xfrm>
            <a:off x="2616327" y="7107928"/>
            <a:ext cx="276606" cy="2514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BE88E491-5CA4-480B-BE42-0DD4989DD2D3}"/>
              </a:ext>
            </a:extLst>
          </p:cNvPr>
          <p:cNvSpPr/>
          <p:nvPr/>
        </p:nvSpPr>
        <p:spPr>
          <a:xfrm>
            <a:off x="1573530" y="7932793"/>
            <a:ext cx="35890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Bouton Estimation</a:t>
            </a:r>
          </a:p>
        </p:txBody>
      </p:sp>
    </p:spTree>
    <p:extLst>
      <p:ext uri="{BB962C8B-B14F-4D97-AF65-F5344CB8AC3E}">
        <p14:creationId xmlns:p14="http://schemas.microsoft.com/office/powerpoint/2010/main" val="130443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7358A8-EC7D-45FA-9E15-C64FFBCDE39A}"/>
              </a:ext>
            </a:extLst>
          </p:cNvPr>
          <p:cNvSpPr/>
          <p:nvPr/>
        </p:nvSpPr>
        <p:spPr>
          <a:xfrm>
            <a:off x="102870" y="80010"/>
            <a:ext cx="6652260" cy="898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2D78A17-A460-43D1-93BC-FEE409FA29C2}"/>
              </a:ext>
            </a:extLst>
          </p:cNvPr>
          <p:cNvSpPr/>
          <p:nvPr/>
        </p:nvSpPr>
        <p:spPr>
          <a:xfrm>
            <a:off x="2752729" y="1877557"/>
            <a:ext cx="1343973" cy="983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754325-9A37-4E99-9163-A9B9606DB872}"/>
              </a:ext>
            </a:extLst>
          </p:cNvPr>
          <p:cNvSpPr/>
          <p:nvPr/>
        </p:nvSpPr>
        <p:spPr>
          <a:xfrm>
            <a:off x="4542961" y="1869088"/>
            <a:ext cx="1343973" cy="983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D3F4D01-2EEC-490B-B0D4-CCC0AF44E7FE}"/>
              </a:ext>
            </a:extLst>
          </p:cNvPr>
          <p:cNvSpPr/>
          <p:nvPr/>
        </p:nvSpPr>
        <p:spPr>
          <a:xfrm>
            <a:off x="986789" y="1876723"/>
            <a:ext cx="1343973" cy="983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844EA0F-0B66-4702-81D3-25087625E2E9}"/>
              </a:ext>
            </a:extLst>
          </p:cNvPr>
          <p:cNvSpPr txBox="1"/>
          <p:nvPr/>
        </p:nvSpPr>
        <p:spPr>
          <a:xfrm>
            <a:off x="891540" y="558344"/>
            <a:ext cx="204597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sz="1600" b="1" dirty="0"/>
              <a:t>Cyclistes potentiels :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BE88E491-5CA4-480B-BE42-0DD4989DD2D3}"/>
              </a:ext>
            </a:extLst>
          </p:cNvPr>
          <p:cNvSpPr/>
          <p:nvPr/>
        </p:nvSpPr>
        <p:spPr>
          <a:xfrm>
            <a:off x="1573530" y="8184253"/>
            <a:ext cx="35890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Bouton PDF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E06829E-2FD4-4EA4-BA3F-CAF1C19BE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48012" y="852412"/>
            <a:ext cx="742950" cy="681903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FDBE7987-D601-4BBE-9D00-90ECCAD662D3}"/>
              </a:ext>
            </a:extLst>
          </p:cNvPr>
          <p:cNvSpPr txBox="1"/>
          <p:nvPr/>
        </p:nvSpPr>
        <p:spPr>
          <a:xfrm>
            <a:off x="1303019" y="630598"/>
            <a:ext cx="1085850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sz="6600" b="1" dirty="0"/>
              <a:t>25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9B02975-4D65-43D9-819A-F820C5652BF9}"/>
              </a:ext>
            </a:extLst>
          </p:cNvPr>
          <p:cNvSpPr txBox="1"/>
          <p:nvPr/>
        </p:nvSpPr>
        <p:spPr>
          <a:xfrm>
            <a:off x="4450080" y="558344"/>
            <a:ext cx="132397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Avec l’IKV :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8855088-8C76-4FCF-BAD7-66E11D437766}"/>
              </a:ext>
            </a:extLst>
          </p:cNvPr>
          <p:cNvSpPr txBox="1"/>
          <p:nvPr/>
        </p:nvSpPr>
        <p:spPr>
          <a:xfrm>
            <a:off x="4581526" y="630598"/>
            <a:ext cx="1085850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sz="6600" b="1" dirty="0"/>
              <a:t>32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8C493E2-0DDE-4D20-B019-31C3536F5909}"/>
              </a:ext>
            </a:extLst>
          </p:cNvPr>
          <p:cNvSpPr txBox="1"/>
          <p:nvPr/>
        </p:nvSpPr>
        <p:spPr>
          <a:xfrm>
            <a:off x="965836" y="1900603"/>
            <a:ext cx="129159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2 500</a:t>
            </a:r>
          </a:p>
          <a:p>
            <a:pPr algn="ctr"/>
            <a:r>
              <a:rPr lang="fr-FR" b="1" dirty="0"/>
              <a:t>Trajets</a:t>
            </a:r>
          </a:p>
          <a:p>
            <a:pPr algn="ctr"/>
            <a:r>
              <a:rPr lang="fr-FR" b="1" dirty="0"/>
              <a:t>quotidiens 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EF93AE-9104-4F0F-92AD-35EAA044982F}"/>
              </a:ext>
            </a:extLst>
          </p:cNvPr>
          <p:cNvSpPr txBox="1"/>
          <p:nvPr/>
        </p:nvSpPr>
        <p:spPr>
          <a:xfrm>
            <a:off x="2777487" y="2039103"/>
            <a:ext cx="129159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20 500 km</a:t>
            </a:r>
          </a:p>
          <a:p>
            <a:pPr algn="ctr"/>
            <a:r>
              <a:rPr lang="fr-FR" b="1" dirty="0"/>
              <a:t>en 12 mois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FEB7D1F-9191-47B0-B8B8-D62711FE5EEE}"/>
              </a:ext>
            </a:extLst>
          </p:cNvPr>
          <p:cNvSpPr txBox="1"/>
          <p:nvPr/>
        </p:nvSpPr>
        <p:spPr>
          <a:xfrm>
            <a:off x="4515802" y="1900603"/>
            <a:ext cx="1404938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Cout pour</a:t>
            </a:r>
          </a:p>
          <a:p>
            <a:pPr algn="ctr"/>
            <a:r>
              <a:rPr lang="fr-FR" b="1" dirty="0"/>
              <a:t>l’entreprise</a:t>
            </a:r>
          </a:p>
          <a:p>
            <a:pPr algn="ctr"/>
            <a:r>
              <a:rPr lang="fr-FR" b="1" dirty="0"/>
              <a:t>2 500 € 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2C39DE-3FE5-4957-A7B1-D09A00EC0D3B}"/>
              </a:ext>
            </a:extLst>
          </p:cNvPr>
          <p:cNvSpPr txBox="1"/>
          <p:nvPr/>
        </p:nvSpPr>
        <p:spPr>
          <a:xfrm>
            <a:off x="788668" y="3128353"/>
            <a:ext cx="5417822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sz="2000" b="1" dirty="0"/>
              <a:t>Actions a mettre en œuvre pour le développement du vélo :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000B383-813E-43A8-857F-D945D9E8EF04}"/>
              </a:ext>
            </a:extLst>
          </p:cNvPr>
          <p:cNvSpPr txBox="1"/>
          <p:nvPr/>
        </p:nvSpPr>
        <p:spPr>
          <a:xfrm>
            <a:off x="788668" y="3855586"/>
            <a:ext cx="316611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sz="1600" b="1" dirty="0"/>
              <a:t>Recommandations Direction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150620-DA5E-4CEE-9880-B6EFAFA1566F}"/>
              </a:ext>
            </a:extLst>
          </p:cNvPr>
          <p:cNvSpPr/>
          <p:nvPr/>
        </p:nvSpPr>
        <p:spPr>
          <a:xfrm>
            <a:off x="857250" y="4229102"/>
            <a:ext cx="5074920" cy="983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4E3DBF0-8A31-4174-BC00-691345230AB9}"/>
              </a:ext>
            </a:extLst>
          </p:cNvPr>
          <p:cNvSpPr txBox="1"/>
          <p:nvPr/>
        </p:nvSpPr>
        <p:spPr>
          <a:xfrm>
            <a:off x="925830" y="4249787"/>
            <a:ext cx="5006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Un paragraphe de recommandations 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Puce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Puce 2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C77A660-8BA5-4943-B212-989721C8467E}"/>
              </a:ext>
            </a:extLst>
          </p:cNvPr>
          <p:cNvSpPr txBox="1"/>
          <p:nvPr/>
        </p:nvSpPr>
        <p:spPr>
          <a:xfrm>
            <a:off x="788668" y="5248060"/>
            <a:ext cx="316611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sz="1600" b="1" dirty="0"/>
              <a:t>Recommandations Salariés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B48024-92E3-474D-9CCF-D1CA70D6CAE1}"/>
              </a:ext>
            </a:extLst>
          </p:cNvPr>
          <p:cNvSpPr/>
          <p:nvPr/>
        </p:nvSpPr>
        <p:spPr>
          <a:xfrm>
            <a:off x="857250" y="5621576"/>
            <a:ext cx="5074920" cy="983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F490D84-5D39-4312-A361-1FA50998F27E}"/>
              </a:ext>
            </a:extLst>
          </p:cNvPr>
          <p:cNvSpPr txBox="1"/>
          <p:nvPr/>
        </p:nvSpPr>
        <p:spPr>
          <a:xfrm>
            <a:off x="925830" y="5642261"/>
            <a:ext cx="5006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Un paragraphe de recommandations 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Puce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Puce 2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92CC9DE-D199-420E-8F37-8D9F199E7D3F}"/>
              </a:ext>
            </a:extLst>
          </p:cNvPr>
          <p:cNvSpPr txBox="1"/>
          <p:nvPr/>
        </p:nvSpPr>
        <p:spPr>
          <a:xfrm>
            <a:off x="822960" y="6631976"/>
            <a:ext cx="316611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sz="1600" b="1" dirty="0"/>
              <a:t>Recommandations PDE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822F1A-041A-4DA1-A27D-D78D5425A178}"/>
              </a:ext>
            </a:extLst>
          </p:cNvPr>
          <p:cNvSpPr/>
          <p:nvPr/>
        </p:nvSpPr>
        <p:spPr>
          <a:xfrm>
            <a:off x="891542" y="7005492"/>
            <a:ext cx="5074920" cy="983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D3053CB-1E5E-40AE-9C73-228699392B5F}"/>
              </a:ext>
            </a:extLst>
          </p:cNvPr>
          <p:cNvSpPr txBox="1"/>
          <p:nvPr/>
        </p:nvSpPr>
        <p:spPr>
          <a:xfrm>
            <a:off x="960122" y="7026177"/>
            <a:ext cx="5006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Un paragraphe de recommandations 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Puce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Puce 2</a:t>
            </a:r>
          </a:p>
        </p:txBody>
      </p:sp>
    </p:spTree>
    <p:extLst>
      <p:ext uri="{BB962C8B-B14F-4D97-AF65-F5344CB8AC3E}">
        <p14:creationId xmlns:p14="http://schemas.microsoft.com/office/powerpoint/2010/main" val="17467274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164</Words>
  <Application>Microsoft Office PowerPoint</Application>
  <PresentationFormat>Affichage à l'écran (4:3)</PresentationFormat>
  <Paragraphs>53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JACQUEMOT</dc:creator>
  <cp:lastModifiedBy>Thomas JACQUEMOT</cp:lastModifiedBy>
  <cp:revision>7</cp:revision>
  <dcterms:created xsi:type="dcterms:W3CDTF">2018-05-28T19:44:13Z</dcterms:created>
  <dcterms:modified xsi:type="dcterms:W3CDTF">2018-05-28T20:42:04Z</dcterms:modified>
</cp:coreProperties>
</file>