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0" r:id="rId1"/>
  </p:sldMasterIdLst>
  <p:sldIdLst>
    <p:sldId id="257" r:id="rId2"/>
    <p:sldId id="264" r:id="rId3"/>
    <p:sldId id="262" r:id="rId4"/>
    <p:sldId id="259" r:id="rId5"/>
    <p:sldId id="260" r:id="rId6"/>
    <p:sldId id="261" r:id="rId7"/>
    <p:sldId id="263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36645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3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1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03549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1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5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4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802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923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705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832FF-2FB7-4330-B055-6ABDD80C0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6321" y="321731"/>
            <a:ext cx="10833946" cy="61316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5842C07-03BC-64B3-7C52-B41DC4FA5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50000"/>
                    </a14:imgEffect>
                  </a14:imgLayer>
                </a14:imgProps>
              </a:ext>
            </a:extLst>
          </a:blip>
          <a:srcRect l="-251" r="-593"/>
          <a:stretch/>
        </p:blipFill>
        <p:spPr>
          <a:xfrm>
            <a:off x="7287372" y="873716"/>
            <a:ext cx="4629115" cy="48447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02B54AD-9014-6921-A552-DF80EF86C9B8}"/>
              </a:ext>
            </a:extLst>
          </p:cNvPr>
          <p:cNvSpPr/>
          <p:nvPr/>
        </p:nvSpPr>
        <p:spPr>
          <a:xfrm>
            <a:off x="1276914" y="86032"/>
            <a:ext cx="5769865" cy="3342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4000" b="1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EMPRESA</a:t>
            </a:r>
          </a:p>
          <a:p>
            <a:pPr algn="ctr"/>
            <a:r>
              <a:rPr lang="es-PE" sz="4000" b="1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VENTA DE ELECTRODOMÉSTICOS</a:t>
            </a:r>
          </a:p>
        </p:txBody>
      </p:sp>
    </p:spTree>
    <p:extLst>
      <p:ext uri="{BB962C8B-B14F-4D97-AF65-F5344CB8AC3E}">
        <p14:creationId xmlns:p14="http://schemas.microsoft.com/office/powerpoint/2010/main" val="70010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F046FAB-387B-ADE5-434C-F7E011402A02}"/>
              </a:ext>
            </a:extLst>
          </p:cNvPr>
          <p:cNvSpPr txBox="1"/>
          <p:nvPr/>
        </p:nvSpPr>
        <p:spPr>
          <a:xfrm>
            <a:off x="1032387" y="1553497"/>
            <a:ext cx="105696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La Tienda ELECTRO-SHOP está dedicada a la venta de electrodomésticos de alta calidad, con un enfoque en brindar un excelente servicio al cliente y ofrecer productos confiables . Contamos con más de 5 años de experiencia en el mercado , donde cada cliente recibe una atención personalizada y soluciones a sus necesidades.</a:t>
            </a:r>
          </a:p>
          <a:p>
            <a:pPr algn="ctr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Nuestra Misión como empresa es proporcionar productos para el hogar , donde en el  buscamos integrar las últimas tecnologías de electrodomésticos que mejoren la vida de nuestros clientes . En ELECTRO SHOP , la calidad del servicio es nuestra prioridad y nos esforzamos por superar las expectativas de nuestros clientes, garantizando una satisfacción al momento de realizar su compra.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A0C7D4-269C-B583-B3B1-9CDBA6CF600B}"/>
              </a:ext>
            </a:extLst>
          </p:cNvPr>
          <p:cNvSpPr txBox="1"/>
          <p:nvPr/>
        </p:nvSpPr>
        <p:spPr>
          <a:xfrm>
            <a:off x="1445343" y="491613"/>
            <a:ext cx="3775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 EMPRESA</a:t>
            </a:r>
          </a:p>
        </p:txBody>
      </p:sp>
    </p:spTree>
    <p:extLst>
      <p:ext uri="{BB962C8B-B14F-4D97-AF65-F5344CB8AC3E}">
        <p14:creationId xmlns:p14="http://schemas.microsoft.com/office/powerpoint/2010/main" val="164099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58A9822-6451-3102-128E-D803EA7938CA}"/>
              </a:ext>
            </a:extLst>
          </p:cNvPr>
          <p:cNvSpPr txBox="1"/>
          <p:nvPr/>
        </p:nvSpPr>
        <p:spPr>
          <a:xfrm>
            <a:off x="1238865" y="383458"/>
            <a:ext cx="714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SITUACIÓN ACTUAL DE LA EMPRESA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225B31-F785-3FA3-C81D-94584A593049}"/>
              </a:ext>
            </a:extLst>
          </p:cNvPr>
          <p:cNvSpPr txBox="1"/>
          <p:nvPr/>
        </p:nvSpPr>
        <p:spPr>
          <a:xfrm>
            <a:off x="1238865" y="1151453"/>
            <a:ext cx="96014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Actualmente , ELECTROSHOP enfrenta un desafío ya que maneja sus procesos de pedidos, inventario y gestión de clientes de manera manual. Los pedidos se toman en papel, lo que genera errores humanos y perdida de la información . La tienda ha notado un repentino incremento en las ventas lo cual genera una presión para el área de venta al cliente y la gestión de pedidos . Debido a esto se ha generado retrasos en la confirmación y largas esperas en las consultas de cada pedido.</a:t>
            </a:r>
          </a:p>
          <a:p>
            <a:pPr algn="ctr"/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Por otra parte, se ha visto afectado el área de gestión de inventario , donde se observa un mayor ingreso de productos debido al aumento drástico de pedidos . Esto genera una carga para la tienda , complicando el manejo del control de stock y la disponibilidad de aquellos productos , llegando a afectar la rapidez de sus entregas y la satisfacción de los clientes. </a:t>
            </a:r>
          </a:p>
        </p:txBody>
      </p:sp>
    </p:spTree>
    <p:extLst>
      <p:ext uri="{BB962C8B-B14F-4D97-AF65-F5344CB8AC3E}">
        <p14:creationId xmlns:p14="http://schemas.microsoft.com/office/powerpoint/2010/main" val="91773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8BABB0A-33EC-5F68-C572-8479328EB8A3}"/>
              </a:ext>
            </a:extLst>
          </p:cNvPr>
          <p:cNvSpPr txBox="1"/>
          <p:nvPr/>
        </p:nvSpPr>
        <p:spPr>
          <a:xfrm>
            <a:off x="1232452" y="278295"/>
            <a:ext cx="531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SOLUCION PROPUESTA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19CA5A-F202-6371-9963-CF2CA75D5105}"/>
              </a:ext>
            </a:extLst>
          </p:cNvPr>
          <p:cNvSpPr txBox="1"/>
          <p:nvPr/>
        </p:nvSpPr>
        <p:spPr>
          <a:xfrm>
            <a:off x="1232452" y="1060174"/>
            <a:ext cx="10031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cs typeface="Arial" panose="020B0604020202020204" pitchFamily="34" charset="0"/>
              </a:rPr>
              <a:t>VENTA AL CLIENTE : 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Implementar un sistema automatizado que permita registrar las ventas y generar facturas de manera digital . El cual nos ayudara  para ver la disponibilidad de productos en el  inventario, reducir los  errores y acelerar el proceso de la compra.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96703A-1F71-FBD4-B800-2C6D98389B60}"/>
              </a:ext>
            </a:extLst>
          </p:cNvPr>
          <p:cNvSpPr txBox="1"/>
          <p:nvPr/>
        </p:nvSpPr>
        <p:spPr>
          <a:xfrm>
            <a:off x="1232452" y="2800049"/>
            <a:ext cx="10018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cs typeface="Arial" panose="020B0604020202020204" pitchFamily="34" charset="0"/>
              </a:rPr>
              <a:t>SEGUIMIENTO DE PEDIDOS: 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Permitirá al vendedor un accedo fácilmente al historial de compras, facilitando la comunicación y mejorando la experiencia del cliente.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A3043AF-D447-F5B7-0303-3B499CA97955}"/>
              </a:ext>
            </a:extLst>
          </p:cNvPr>
          <p:cNvSpPr txBox="1"/>
          <p:nvPr/>
        </p:nvSpPr>
        <p:spPr>
          <a:xfrm>
            <a:off x="1232452" y="4239641"/>
            <a:ext cx="10031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cs typeface="Arial" panose="020B0604020202020204" pitchFamily="34" charset="0"/>
              </a:rPr>
              <a:t>GESTIÓN DE PEDIDOS : 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Este sistema nos permitirá llevar un control con la gestión de inventario para confirmar automáticamente la disponibilidad de productos y reducir el tiempo de proceso.</a:t>
            </a:r>
          </a:p>
        </p:txBody>
      </p:sp>
    </p:spTree>
    <p:extLst>
      <p:ext uri="{BB962C8B-B14F-4D97-AF65-F5344CB8AC3E}">
        <p14:creationId xmlns:p14="http://schemas.microsoft.com/office/powerpoint/2010/main" val="162426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85FED83-C3F1-E2DA-9DE3-9EFD929045FE}"/>
              </a:ext>
            </a:extLst>
          </p:cNvPr>
          <p:cNvSpPr txBox="1"/>
          <p:nvPr/>
        </p:nvSpPr>
        <p:spPr>
          <a:xfrm>
            <a:off x="993913" y="384313"/>
            <a:ext cx="10389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400" b="1" dirty="0">
                <a:latin typeface="Arial" panose="020B0604020202020204" pitchFamily="34" charset="0"/>
                <a:cs typeface="Arial" panose="020B0604020202020204" pitchFamily="34" charset="0"/>
              </a:rPr>
              <a:t>GESTIÓN DE INVENTARIO : 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Un sistema de gestión de inventario nos permitirá llevar un control del stock .Donde nos genera alertas cuando el inventario se encuentre bajo y así agilizar la compra de productos faltantes . Además, nos aseguramos con un mejor manejo del inventario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E557186-6528-080F-FA95-A40CD1A0EE87}"/>
              </a:ext>
            </a:extLst>
          </p:cNvPr>
          <p:cNvSpPr txBox="1"/>
          <p:nvPr/>
        </p:nvSpPr>
        <p:spPr>
          <a:xfrm>
            <a:off x="993913" y="2332383"/>
            <a:ext cx="10508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ANÁLISIS DE VENTA Y REPORTES : </a:t>
            </a:r>
            <a:r>
              <a:rPr lang="es-PE" sz="2400" dirty="0"/>
              <a:t>En este proceso el sistema nos permitirá generar gráficos estadísticos automáticos sobre los productos más y menos demandados por su categoría/marca. </a:t>
            </a:r>
          </a:p>
        </p:txBody>
      </p:sp>
    </p:spTree>
    <p:extLst>
      <p:ext uri="{BB962C8B-B14F-4D97-AF65-F5344CB8AC3E}">
        <p14:creationId xmlns:p14="http://schemas.microsoft.com/office/powerpoint/2010/main" val="220199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E969D5B-1269-D17D-3972-817FB43D5299}"/>
              </a:ext>
            </a:extLst>
          </p:cNvPr>
          <p:cNvSpPr txBox="1"/>
          <p:nvPr/>
        </p:nvSpPr>
        <p:spPr>
          <a:xfrm>
            <a:off x="1537252" y="318917"/>
            <a:ext cx="8719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MODELADO DEL NEGOCIO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CE8CF7-FB9E-4C72-947F-DF54203802CC}"/>
              </a:ext>
            </a:extLst>
          </p:cNvPr>
          <p:cNvSpPr txBox="1"/>
          <p:nvPr/>
        </p:nvSpPr>
        <p:spPr>
          <a:xfrm>
            <a:off x="3405810" y="1299577"/>
            <a:ext cx="613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u="sng" dirty="0">
                <a:latin typeface="Arial" panose="020B0604020202020204" pitchFamily="34" charset="0"/>
                <a:cs typeface="Arial" panose="020B0604020202020204" pitchFamily="34" charset="0"/>
              </a:rPr>
              <a:t>MODELO CASO USO DE NEGOCIO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86DAA8C-AE8D-642B-9DF4-C61C59B81456}"/>
              </a:ext>
            </a:extLst>
          </p:cNvPr>
          <p:cNvSpPr txBox="1"/>
          <p:nvPr/>
        </p:nvSpPr>
        <p:spPr>
          <a:xfrm>
            <a:off x="1459056" y="1951037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ACTORES DE NEGOCIO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C33819-A72E-9841-57CE-28DDBC9EFD44}"/>
              </a:ext>
            </a:extLst>
          </p:cNvPr>
          <p:cNvSpPr txBox="1"/>
          <p:nvPr/>
        </p:nvSpPr>
        <p:spPr>
          <a:xfrm>
            <a:off x="6213987" y="1997203"/>
            <a:ext cx="4439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DIAGRAMA GRL DE CASO USO DE NEGOCIO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61063D-A5B7-03CE-8707-28C682513BB1}"/>
              </a:ext>
            </a:extLst>
          </p:cNvPr>
          <p:cNvSpPr txBox="1"/>
          <p:nvPr/>
        </p:nvSpPr>
        <p:spPr>
          <a:xfrm>
            <a:off x="1770461" y="434537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CASOS USO DE NEGOCIO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A0C2E63-7CD1-1458-A9A7-CB01FBDF7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767" y="4785728"/>
            <a:ext cx="1136991" cy="196389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DBC2AD1-42DF-0F91-CB0C-D3F88EAE3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461" y="2447521"/>
            <a:ext cx="754445" cy="170702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CA5AF88-D8B0-577D-4714-3EA8F34FA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4595" y="4840829"/>
            <a:ext cx="2475079" cy="180063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360BC1D-B125-34AF-59F2-EC1EBD79A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3688" y="2879495"/>
            <a:ext cx="4685925" cy="245868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3699A53-ABA5-C1A2-BFE1-DD8A20958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2758" y="2399859"/>
            <a:ext cx="1126996" cy="175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3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D777B32-B207-5EA3-3907-EE873D4011B8}"/>
              </a:ext>
            </a:extLst>
          </p:cNvPr>
          <p:cNvSpPr txBox="1"/>
          <p:nvPr/>
        </p:nvSpPr>
        <p:spPr>
          <a:xfrm>
            <a:off x="1099930" y="251791"/>
            <a:ext cx="438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u="sng" dirty="0">
                <a:latin typeface="Arial" panose="020B0604020202020204" pitchFamily="34" charset="0"/>
                <a:cs typeface="Arial" panose="020B0604020202020204" pitchFamily="34" charset="0"/>
              </a:rPr>
              <a:t>VENTA AL CLIENTE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529A25-631D-F2DA-D4AA-21808A995152}"/>
              </a:ext>
            </a:extLst>
          </p:cNvPr>
          <p:cNvSpPr txBox="1"/>
          <p:nvPr/>
        </p:nvSpPr>
        <p:spPr>
          <a:xfrm>
            <a:off x="1278833" y="2152830"/>
            <a:ext cx="402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u="sng" dirty="0">
                <a:latin typeface="Arial" panose="020B0604020202020204" pitchFamily="34" charset="0"/>
                <a:cs typeface="Arial" panose="020B0604020202020204" pitchFamily="34" charset="0"/>
              </a:rPr>
              <a:t>SEGUIMIENTO DE PEDIDOS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ACDBFEC-A9CD-8501-68FA-A219EB2D6BA9}"/>
              </a:ext>
            </a:extLst>
          </p:cNvPr>
          <p:cNvSpPr txBox="1"/>
          <p:nvPr/>
        </p:nvSpPr>
        <p:spPr>
          <a:xfrm>
            <a:off x="993914" y="834887"/>
            <a:ext cx="10270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Este proceso se enfoca en interactuar con los clientes , ofreciendo y vendiendo los productos .Incluye desde la atención en línea, hasta la emisión de factura y la entrega del producto 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7F531D7-2697-34B6-F2DB-CC8FF17AEF25}"/>
              </a:ext>
            </a:extLst>
          </p:cNvPr>
          <p:cNvSpPr txBox="1"/>
          <p:nvPr/>
        </p:nvSpPr>
        <p:spPr>
          <a:xfrm>
            <a:off x="993914" y="2824442"/>
            <a:ext cx="9806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En él nos permite visualizar el historial de pedidos de los clientes. De la misma manera esto nos ayuda a nosotros para tener un registro claro de cada.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D8E0A3-6F3D-895B-3407-2DD970819563}"/>
              </a:ext>
            </a:extLst>
          </p:cNvPr>
          <p:cNvSpPr txBox="1"/>
          <p:nvPr/>
        </p:nvSpPr>
        <p:spPr>
          <a:xfrm>
            <a:off x="1099930" y="4200939"/>
            <a:ext cx="299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u="sng" dirty="0">
                <a:latin typeface="Arial" panose="020B0604020202020204" pitchFamily="34" charset="0"/>
                <a:cs typeface="Arial" panose="020B0604020202020204" pitchFamily="34" charset="0"/>
              </a:rPr>
              <a:t>GESTION DE PEDIDOS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EDB20B3-9134-E6B7-F845-A4830F05B79A}"/>
              </a:ext>
            </a:extLst>
          </p:cNvPr>
          <p:cNvSpPr txBox="1"/>
          <p:nvPr/>
        </p:nvSpPr>
        <p:spPr>
          <a:xfrm>
            <a:off x="1099930" y="4692566"/>
            <a:ext cx="9806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Este proceso asegura que todos nuestros clientes reciban sus productos a tiempo y sin errores. Abarca desde la confirmación del pedido hasta su preparación y entrega al cliente . A la vez reduce quejas de retraso , mejorando la experiencia de compra.</a:t>
            </a:r>
          </a:p>
        </p:txBody>
      </p:sp>
    </p:spTree>
    <p:extLst>
      <p:ext uri="{BB962C8B-B14F-4D97-AF65-F5344CB8AC3E}">
        <p14:creationId xmlns:p14="http://schemas.microsoft.com/office/powerpoint/2010/main" val="342125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9A23F3B-5869-9572-E4D7-1788BDE99BC4}"/>
              </a:ext>
            </a:extLst>
          </p:cNvPr>
          <p:cNvSpPr txBox="1"/>
          <p:nvPr/>
        </p:nvSpPr>
        <p:spPr>
          <a:xfrm>
            <a:off x="1099930" y="397565"/>
            <a:ext cx="445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u="sng" dirty="0">
                <a:latin typeface="Arial" panose="020B0604020202020204" pitchFamily="34" charset="0"/>
                <a:cs typeface="Arial" panose="020B0604020202020204" pitchFamily="34" charset="0"/>
              </a:rPr>
              <a:t>GESTION DE INVENTARIO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81FB2FB-D4B1-F871-EC71-2D1C3F414747}"/>
              </a:ext>
            </a:extLst>
          </p:cNvPr>
          <p:cNvSpPr txBox="1"/>
          <p:nvPr/>
        </p:nvSpPr>
        <p:spPr>
          <a:xfrm>
            <a:off x="940904" y="1113182"/>
            <a:ext cx="9395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Nos permite monitorear minuciosamente el control del stock de los productos disponibles en la tienda , asegurando siempre tener suficiente stock para cubrir la demanda de nuestros pedidos . Esto engloba la entrega y salida de productos , además de la actualización constante del inventario.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CAF9602-EC6E-6270-736A-AD567B2C03AF}"/>
              </a:ext>
            </a:extLst>
          </p:cNvPr>
          <p:cNvSpPr txBox="1"/>
          <p:nvPr/>
        </p:nvSpPr>
        <p:spPr>
          <a:xfrm>
            <a:off x="1099929" y="3008243"/>
            <a:ext cx="463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u="sng" dirty="0">
                <a:latin typeface="Arial" panose="020B0604020202020204" pitchFamily="34" charset="0"/>
                <a:cs typeface="Arial" panose="020B0604020202020204" pitchFamily="34" charset="0"/>
              </a:rPr>
              <a:t>ANALISIS DE VENTAS Y REPORTES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8EE3EF7-7AAE-7362-FD4B-360B6081F3BE}"/>
              </a:ext>
            </a:extLst>
          </p:cNvPr>
          <p:cNvSpPr txBox="1"/>
          <p:nvPr/>
        </p:nvSpPr>
        <p:spPr>
          <a:xfrm>
            <a:off x="1099930" y="3763617"/>
            <a:ext cx="90644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En este proceso analizamos todos los datos relacionados con las ventas, los productos más solicitados al momento de hacer la compra por categoría y los productos menos demandados por marca. Aquello nos permite tomar decisiones estratégicas para el crecimiento a futuro y así mismo llegar a más clientes .</a:t>
            </a:r>
          </a:p>
        </p:txBody>
      </p:sp>
    </p:spTree>
    <p:extLst>
      <p:ext uri="{BB962C8B-B14F-4D97-AF65-F5344CB8AC3E}">
        <p14:creationId xmlns:p14="http://schemas.microsoft.com/office/powerpoint/2010/main" val="239934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28A13FC-5575-E2F6-A6F5-F25D3D40C563}"/>
              </a:ext>
            </a:extLst>
          </p:cNvPr>
          <p:cNvSpPr txBox="1"/>
          <p:nvPr/>
        </p:nvSpPr>
        <p:spPr>
          <a:xfrm>
            <a:off x="1179872" y="334296"/>
            <a:ext cx="621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INTEGRANTES: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8917011-56FF-5311-A40E-A1325F208B98}"/>
              </a:ext>
            </a:extLst>
          </p:cNvPr>
          <p:cNvSpPr txBox="1"/>
          <p:nvPr/>
        </p:nvSpPr>
        <p:spPr>
          <a:xfrm>
            <a:off x="1278194" y="1376516"/>
            <a:ext cx="54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1°Adriano Rosas Granda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E817F3C-ACCC-F8AA-F011-B87CB98C8DE4}"/>
              </a:ext>
            </a:extLst>
          </p:cNvPr>
          <p:cNvSpPr txBox="1"/>
          <p:nvPr/>
        </p:nvSpPr>
        <p:spPr>
          <a:xfrm>
            <a:off x="1278194" y="1898248"/>
            <a:ext cx="54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2° Queyvin Orlando Rodríguez Laguna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4DF599F-B12D-9CBE-9906-402200796C9A}"/>
              </a:ext>
            </a:extLst>
          </p:cNvPr>
          <p:cNvSpPr txBox="1"/>
          <p:nvPr/>
        </p:nvSpPr>
        <p:spPr>
          <a:xfrm>
            <a:off x="1278194" y="2419980"/>
            <a:ext cx="54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3° Jordan David toribio jimenes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2325D21-F8D0-034D-FAFA-97AFA88D0764}"/>
              </a:ext>
            </a:extLst>
          </p:cNvPr>
          <p:cNvSpPr txBox="1"/>
          <p:nvPr/>
        </p:nvSpPr>
        <p:spPr>
          <a:xfrm>
            <a:off x="1278194" y="2944168"/>
            <a:ext cx="54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4° Maria Fernanda Vivanco Arone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138FB32-D631-2B14-E869-C5A836C2EECF}"/>
              </a:ext>
            </a:extLst>
          </p:cNvPr>
          <p:cNvSpPr txBox="1"/>
          <p:nvPr/>
        </p:nvSpPr>
        <p:spPr>
          <a:xfrm>
            <a:off x="1278194" y="3470194"/>
            <a:ext cx="54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5° Maite Katherine Ayala Becerra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A6C9021-2A62-C692-9C77-635868C68A00}"/>
              </a:ext>
            </a:extLst>
          </p:cNvPr>
          <p:cNvSpPr txBox="1"/>
          <p:nvPr/>
        </p:nvSpPr>
        <p:spPr>
          <a:xfrm>
            <a:off x="1278194" y="3989157"/>
            <a:ext cx="54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6° Yadira Milagros Yauce Segura</a:t>
            </a:r>
          </a:p>
        </p:txBody>
      </p:sp>
    </p:spTree>
    <p:extLst>
      <p:ext uri="{BB962C8B-B14F-4D97-AF65-F5344CB8AC3E}">
        <p14:creationId xmlns:p14="http://schemas.microsoft.com/office/powerpoint/2010/main" val="2365638633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660</TotalTime>
  <Words>743</Words>
  <Application>Microsoft Office PowerPoint</Application>
  <PresentationFormat>Panorámica</PresentationFormat>
  <Paragraphs>36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ADLaM Display</vt:lpstr>
      <vt:lpstr>Arial</vt:lpstr>
      <vt:lpstr>Franklin Gothic Book</vt:lpstr>
      <vt:lpstr>Recorte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I202317406 (Vivanco Arone,Maria Fernanda)</dc:creator>
  <cp:lastModifiedBy>I202317406 (Vivanco Arone,Maria Fernanda)</cp:lastModifiedBy>
  <cp:revision>5</cp:revision>
  <dcterms:created xsi:type="dcterms:W3CDTF">2024-09-15T18:53:08Z</dcterms:created>
  <dcterms:modified xsi:type="dcterms:W3CDTF">2024-10-21T16:17:43Z</dcterms:modified>
</cp:coreProperties>
</file>