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7" r:id="rId2"/>
    <p:sldId id="264" r:id="rId3"/>
    <p:sldId id="262" r:id="rId4"/>
    <p:sldId id="259" r:id="rId5"/>
    <p:sldId id="260" r:id="rId6"/>
    <p:sldId id="261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664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3549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0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2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0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842C07-03BC-64B3-7C52-B41DC4FA5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 l="-251" r="-593"/>
          <a:stretch/>
        </p:blipFill>
        <p:spPr>
          <a:xfrm>
            <a:off x="7287372" y="873716"/>
            <a:ext cx="4629115" cy="4844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02B54AD-9014-6921-A552-DF80EF86C9B8}"/>
              </a:ext>
            </a:extLst>
          </p:cNvPr>
          <p:cNvSpPr/>
          <p:nvPr/>
        </p:nvSpPr>
        <p:spPr>
          <a:xfrm>
            <a:off x="1276914" y="86032"/>
            <a:ext cx="5769865" cy="334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EMPRESA</a:t>
            </a:r>
          </a:p>
          <a:p>
            <a:pPr algn="ctr"/>
            <a:r>
              <a:rPr lang="es-PE" sz="4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VENTA DE ELECTRODOMÉSTICOS</a:t>
            </a:r>
          </a:p>
        </p:txBody>
      </p:sp>
    </p:spTree>
    <p:extLst>
      <p:ext uri="{BB962C8B-B14F-4D97-AF65-F5344CB8AC3E}">
        <p14:creationId xmlns:p14="http://schemas.microsoft.com/office/powerpoint/2010/main" val="7001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F046FAB-387B-ADE5-434C-F7E011402A02}"/>
              </a:ext>
            </a:extLst>
          </p:cNvPr>
          <p:cNvSpPr txBox="1"/>
          <p:nvPr/>
        </p:nvSpPr>
        <p:spPr>
          <a:xfrm>
            <a:off x="1032387" y="1553497"/>
            <a:ext cx="105696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Tienda ELECTRO-SHOP está dedicada a la venta de electrodomésticos de alta calidad, con un enfoque en brindar un excelente servicio al cliente y ofrecer productos confiables . Contamos con más de 5 años de experiencia en el mercado , donde cada cliente recibe una atención personalizada y soluciones a sus necesidades.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Nuestra Misión como empresa es proporcionar productos para el hogar , donde en el  buscamos integrar las últimas tecnologías de electrodomésticos que mejoren la vida de nuestros clientes . En ELECTRO SHOP , la calidad del servicio es nuestra prioridad y nos esforzamos por superar las expectativas de nuestros clientes, garantizando una satisfacción al momento de realizar su compra.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A0C7D4-269C-B583-B3B1-9CDBA6CF600B}"/>
              </a:ext>
            </a:extLst>
          </p:cNvPr>
          <p:cNvSpPr txBox="1"/>
          <p:nvPr/>
        </p:nvSpPr>
        <p:spPr>
          <a:xfrm>
            <a:off x="1445343" y="491613"/>
            <a:ext cx="377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EMPRESA</a:t>
            </a:r>
          </a:p>
        </p:txBody>
      </p:sp>
    </p:spTree>
    <p:extLst>
      <p:ext uri="{BB962C8B-B14F-4D97-AF65-F5344CB8AC3E}">
        <p14:creationId xmlns:p14="http://schemas.microsoft.com/office/powerpoint/2010/main" val="16409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58A9822-6451-3102-128E-D803EA7938CA}"/>
              </a:ext>
            </a:extLst>
          </p:cNvPr>
          <p:cNvSpPr txBox="1"/>
          <p:nvPr/>
        </p:nvSpPr>
        <p:spPr>
          <a:xfrm>
            <a:off x="1238865" y="383458"/>
            <a:ext cx="71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SITUACIÓN ACTUAL DE LA EMPRESA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225B31-F785-3FA3-C81D-94584A593049}"/>
              </a:ext>
            </a:extLst>
          </p:cNvPr>
          <p:cNvSpPr txBox="1"/>
          <p:nvPr/>
        </p:nvSpPr>
        <p:spPr>
          <a:xfrm>
            <a:off x="1238865" y="1151453"/>
            <a:ext cx="96014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Actualmente , ELECTROSHOP enfrenta un desafío ya que maneja sus procesos de pedidos, inventario y gestión de clientes de manera manual. Los pedidos se toman en papel, lo que genera errores humanos y perdida de la información . La tienda ha notado un repentino incremento en las ventas lo cual genera una presión para el área de venta al cliente y la gestión de pedidos . Debido a esto se ha generado retrasos en la confirmación y largas esperas en las consultas de cada pedido.</a:t>
            </a:r>
          </a:p>
          <a:p>
            <a:pPr algn="ctr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Por otra parte, se ha visto afectado el área de gestión de inventario , donde se observa un mayor ingreso de productos debido al aumento drástico de pedidos . Esto genera una carga para la tienda , complicando el manejo del control de stock y la disponibilidad de aquellos productos , llegando a afectar la rapidez de sus entregas y la satisfacción de los clientes. </a:t>
            </a:r>
          </a:p>
        </p:txBody>
      </p:sp>
    </p:spTree>
    <p:extLst>
      <p:ext uri="{BB962C8B-B14F-4D97-AF65-F5344CB8AC3E}">
        <p14:creationId xmlns:p14="http://schemas.microsoft.com/office/powerpoint/2010/main" val="9177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BABB0A-33EC-5F68-C572-8479328EB8A3}"/>
              </a:ext>
            </a:extLst>
          </p:cNvPr>
          <p:cNvSpPr txBox="1"/>
          <p:nvPr/>
        </p:nvSpPr>
        <p:spPr>
          <a:xfrm>
            <a:off x="1232452" y="278295"/>
            <a:ext cx="531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SOLUCION PROPUESTA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19CA5A-F202-6371-9963-CF2CA75D5105}"/>
              </a:ext>
            </a:extLst>
          </p:cNvPr>
          <p:cNvSpPr txBox="1"/>
          <p:nvPr/>
        </p:nvSpPr>
        <p:spPr>
          <a:xfrm>
            <a:off x="1232452" y="1060174"/>
            <a:ext cx="100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VENTA AL CLIENTE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automatizado que permita registrar las ventas y generar facturas de manera digital . El cual nos ayudara  para ver la disponibilidad de productos en el  inventario, reducir los  errores y acelerar el proceso de la compra.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96703A-1F71-FBD4-B800-2C6D98389B60}"/>
              </a:ext>
            </a:extLst>
          </p:cNvPr>
          <p:cNvSpPr txBox="1"/>
          <p:nvPr/>
        </p:nvSpPr>
        <p:spPr>
          <a:xfrm>
            <a:off x="1232452" y="2800049"/>
            <a:ext cx="1001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SEGUIMIENTO DE PEDIDOS: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Permitirá al vendedor un accedo fácilmente al historial de compras, facilitando la comunicación y mejorando la experiencia del cliente.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3043AF-D447-F5B7-0303-3B499CA97955}"/>
              </a:ext>
            </a:extLst>
          </p:cNvPr>
          <p:cNvSpPr txBox="1"/>
          <p:nvPr/>
        </p:nvSpPr>
        <p:spPr>
          <a:xfrm>
            <a:off x="1232452" y="4239641"/>
            <a:ext cx="1003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PEDIDOS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Este sistema nos permitirá llevar un control con la gestión de inventario para confirmar automáticamente la disponibilidad de productos y reducir el tiempo de proceso.</a:t>
            </a:r>
          </a:p>
        </p:txBody>
      </p:sp>
    </p:spTree>
    <p:extLst>
      <p:ext uri="{BB962C8B-B14F-4D97-AF65-F5344CB8AC3E}">
        <p14:creationId xmlns:p14="http://schemas.microsoft.com/office/powerpoint/2010/main" val="162426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5FED83-C3F1-E2DA-9DE3-9EFD929045FE}"/>
              </a:ext>
            </a:extLst>
          </p:cNvPr>
          <p:cNvSpPr txBox="1"/>
          <p:nvPr/>
        </p:nvSpPr>
        <p:spPr>
          <a:xfrm>
            <a:off x="993913" y="384313"/>
            <a:ext cx="1038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INVENTARIO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Un sistema de gestión de inventario nos permitirá llevar un control del stock .Donde nos genera alertas cuando el inventario se encuentre bajo y así agilizar la compra de productos faltantes . Además, nos aseguramos con un mejor manejo del inventario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557186-6528-080F-FA95-A40CD1A0EE87}"/>
              </a:ext>
            </a:extLst>
          </p:cNvPr>
          <p:cNvSpPr txBox="1"/>
          <p:nvPr/>
        </p:nvSpPr>
        <p:spPr>
          <a:xfrm>
            <a:off x="993913" y="2332383"/>
            <a:ext cx="1050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VENTA Y REPORTES : </a:t>
            </a:r>
            <a:r>
              <a:rPr lang="es-PE" sz="2400" dirty="0"/>
              <a:t>En este proceso el sistema nos permitirá generar gráficos estadísticos automáticos sobre los productos más y menos demandados por su categoría/marca. </a:t>
            </a:r>
          </a:p>
        </p:txBody>
      </p:sp>
    </p:spTree>
    <p:extLst>
      <p:ext uri="{BB962C8B-B14F-4D97-AF65-F5344CB8AC3E}">
        <p14:creationId xmlns:p14="http://schemas.microsoft.com/office/powerpoint/2010/main" val="22019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E969D5B-1269-D17D-3972-817FB43D5299}"/>
              </a:ext>
            </a:extLst>
          </p:cNvPr>
          <p:cNvSpPr txBox="1"/>
          <p:nvPr/>
        </p:nvSpPr>
        <p:spPr>
          <a:xfrm>
            <a:off x="1537252" y="318917"/>
            <a:ext cx="87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MODELADO DEL NEGOCIO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CE8CF7-FB9E-4C72-947F-DF54203802CC}"/>
              </a:ext>
            </a:extLst>
          </p:cNvPr>
          <p:cNvSpPr txBox="1"/>
          <p:nvPr/>
        </p:nvSpPr>
        <p:spPr>
          <a:xfrm>
            <a:off x="3405810" y="1299577"/>
            <a:ext cx="613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>
                <a:latin typeface="Arial" panose="020B0604020202020204" pitchFamily="34" charset="0"/>
                <a:cs typeface="Arial" panose="020B0604020202020204" pitchFamily="34" charset="0"/>
              </a:rPr>
              <a:t>MODELO CASO USO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6DAA8C-AE8D-642B-9DF4-C61C59B81456}"/>
              </a:ext>
            </a:extLst>
          </p:cNvPr>
          <p:cNvSpPr txBox="1"/>
          <p:nvPr/>
        </p:nvSpPr>
        <p:spPr>
          <a:xfrm>
            <a:off x="1459056" y="1951037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ACTORES DE NEGOCIO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C33819-A72E-9841-57CE-28DDBC9EFD44}"/>
              </a:ext>
            </a:extLst>
          </p:cNvPr>
          <p:cNvSpPr txBox="1"/>
          <p:nvPr/>
        </p:nvSpPr>
        <p:spPr>
          <a:xfrm>
            <a:off x="6213987" y="1997203"/>
            <a:ext cx="443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DIAGRAMA GRL DE CASO USO DE 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61063D-A5B7-03CE-8707-28C682513BB1}"/>
              </a:ext>
            </a:extLst>
          </p:cNvPr>
          <p:cNvSpPr txBox="1"/>
          <p:nvPr/>
        </p:nvSpPr>
        <p:spPr>
          <a:xfrm>
            <a:off x="1770461" y="434537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CASOS USO DE NEGOCIO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8BF5E9-DB62-EA55-F830-E316BEE6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88" y="2879495"/>
            <a:ext cx="4223262" cy="2435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0C2E63-7CD1-1458-A9A7-CB01FBDF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767" y="4785728"/>
            <a:ext cx="1136991" cy="19638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BC2AD1-42DF-0F91-CB0C-D3F88EAE3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18" y="2458458"/>
            <a:ext cx="754445" cy="17070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DE1C515-90E0-AD98-3841-F43879FB3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658" y="2603745"/>
            <a:ext cx="746825" cy="15012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5D737F-F11C-3BD3-9D07-2418E8105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878" y="2497056"/>
            <a:ext cx="746825" cy="16079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A5AF88-D8B0-577D-4714-3EA8F34FA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595" y="4840829"/>
            <a:ext cx="2475079" cy="18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777B32-B207-5EA3-3907-EE873D4011B8}"/>
              </a:ext>
            </a:extLst>
          </p:cNvPr>
          <p:cNvSpPr txBox="1"/>
          <p:nvPr/>
        </p:nvSpPr>
        <p:spPr>
          <a:xfrm>
            <a:off x="1099930" y="251791"/>
            <a:ext cx="43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VENTA AL CLIENTE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529A25-631D-F2DA-D4AA-21808A995152}"/>
              </a:ext>
            </a:extLst>
          </p:cNvPr>
          <p:cNvSpPr txBox="1"/>
          <p:nvPr/>
        </p:nvSpPr>
        <p:spPr>
          <a:xfrm>
            <a:off x="1278833" y="2152830"/>
            <a:ext cx="402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SEGUIMIENTO DE PEDIDOS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CDBFEC-A9CD-8501-68FA-A219EB2D6BA9}"/>
              </a:ext>
            </a:extLst>
          </p:cNvPr>
          <p:cNvSpPr txBox="1"/>
          <p:nvPr/>
        </p:nvSpPr>
        <p:spPr>
          <a:xfrm>
            <a:off x="993914" y="834887"/>
            <a:ext cx="10270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Este proceso se enfoca en interactuar con los clientes , ofreciendo y vendiendo los productos .Incluye desde la atención en línea, hasta la emisión de factura y la entrega del producto 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F531D7-2697-34B6-F2DB-CC8FF17AEF25}"/>
              </a:ext>
            </a:extLst>
          </p:cNvPr>
          <p:cNvSpPr txBox="1"/>
          <p:nvPr/>
        </p:nvSpPr>
        <p:spPr>
          <a:xfrm>
            <a:off x="993914" y="2824442"/>
            <a:ext cx="980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 él nos permite visualizar el historial de pedidos de los clientes. De la misma manera esto nos ayuda a nosotros para tener un registro claro de cada.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D8E0A3-6F3D-895B-3407-2DD970819563}"/>
              </a:ext>
            </a:extLst>
          </p:cNvPr>
          <p:cNvSpPr txBox="1"/>
          <p:nvPr/>
        </p:nvSpPr>
        <p:spPr>
          <a:xfrm>
            <a:off x="1099930" y="4200939"/>
            <a:ext cx="299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GESTION DE PEDIDOS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DB20B3-9134-E6B7-F845-A4830F05B79A}"/>
              </a:ext>
            </a:extLst>
          </p:cNvPr>
          <p:cNvSpPr txBox="1"/>
          <p:nvPr/>
        </p:nvSpPr>
        <p:spPr>
          <a:xfrm>
            <a:off x="1099930" y="4692566"/>
            <a:ext cx="9806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Este proceso asegura que todos nuestros clientes reciban sus productos a tiempo y sin errores. Abarca desde la confirmación del pedido hasta su preparación y entrega al cliente . A la vez reduce quejas de retraso , mejorando la experiencia de compra.</a:t>
            </a:r>
          </a:p>
        </p:txBody>
      </p:sp>
    </p:spTree>
    <p:extLst>
      <p:ext uri="{BB962C8B-B14F-4D97-AF65-F5344CB8AC3E}">
        <p14:creationId xmlns:p14="http://schemas.microsoft.com/office/powerpoint/2010/main" val="34212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A23F3B-5869-9572-E4D7-1788BDE99BC4}"/>
              </a:ext>
            </a:extLst>
          </p:cNvPr>
          <p:cNvSpPr txBox="1"/>
          <p:nvPr/>
        </p:nvSpPr>
        <p:spPr>
          <a:xfrm>
            <a:off x="1099930" y="397565"/>
            <a:ext cx="44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GESTION DE INVENTARIO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1FB2FB-D4B1-F871-EC71-2D1C3F414747}"/>
              </a:ext>
            </a:extLst>
          </p:cNvPr>
          <p:cNvSpPr txBox="1"/>
          <p:nvPr/>
        </p:nvSpPr>
        <p:spPr>
          <a:xfrm>
            <a:off x="940904" y="1113182"/>
            <a:ext cx="9395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Nos permite monitorear minuciosamente el control del stock de los productos disponibles en la tienda , asegurando siempre tener suficiente stock para cubrir la demanda de nuestros pedidos . Esto engloba la entrega y salida de productos , además de la actualización constante del inventario.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AF9602-EC6E-6270-736A-AD567B2C03AF}"/>
              </a:ext>
            </a:extLst>
          </p:cNvPr>
          <p:cNvSpPr txBox="1"/>
          <p:nvPr/>
        </p:nvSpPr>
        <p:spPr>
          <a:xfrm>
            <a:off x="1099929" y="3008243"/>
            <a:ext cx="463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ANALISIS DE VENTAS Y REPORTES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EE3EF7-7AAE-7362-FD4B-360B6081F3BE}"/>
              </a:ext>
            </a:extLst>
          </p:cNvPr>
          <p:cNvSpPr txBox="1"/>
          <p:nvPr/>
        </p:nvSpPr>
        <p:spPr>
          <a:xfrm>
            <a:off x="1099930" y="3763617"/>
            <a:ext cx="9064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 este proceso analizamos todos los datos relacionados con las ventas, los productos más solicitados al momento de hacer la compra por categoría y los productos menos demandados por marca. Aquello nos permite tomar decisiones estratégicas para el crecimiento a futuro y así mismo llegar a más clientes .</a:t>
            </a:r>
          </a:p>
        </p:txBody>
      </p:sp>
    </p:spTree>
    <p:extLst>
      <p:ext uri="{BB962C8B-B14F-4D97-AF65-F5344CB8AC3E}">
        <p14:creationId xmlns:p14="http://schemas.microsoft.com/office/powerpoint/2010/main" val="239934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8A13FC-5575-E2F6-A6F5-F25D3D40C563}"/>
              </a:ext>
            </a:extLst>
          </p:cNvPr>
          <p:cNvSpPr txBox="1"/>
          <p:nvPr/>
        </p:nvSpPr>
        <p:spPr>
          <a:xfrm>
            <a:off x="1179872" y="334296"/>
            <a:ext cx="621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INTEGRANTES: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917011-56FF-5311-A40E-A1325F208B98}"/>
              </a:ext>
            </a:extLst>
          </p:cNvPr>
          <p:cNvSpPr txBox="1"/>
          <p:nvPr/>
        </p:nvSpPr>
        <p:spPr>
          <a:xfrm>
            <a:off x="1278194" y="137651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1°Adriano Rosas Granda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817F3C-ACCC-F8AA-F011-B87CB98C8DE4}"/>
              </a:ext>
            </a:extLst>
          </p:cNvPr>
          <p:cNvSpPr txBox="1"/>
          <p:nvPr/>
        </p:nvSpPr>
        <p:spPr>
          <a:xfrm>
            <a:off x="1278194" y="1898248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2° Queyvin Orlando Rodríguez Laguna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F599F-B12D-9CBE-9906-402200796C9A}"/>
              </a:ext>
            </a:extLst>
          </p:cNvPr>
          <p:cNvSpPr txBox="1"/>
          <p:nvPr/>
        </p:nvSpPr>
        <p:spPr>
          <a:xfrm>
            <a:off x="1278194" y="2419980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3° Jordan David toribio jimenes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325D21-F8D0-034D-FAFA-97AFA88D0764}"/>
              </a:ext>
            </a:extLst>
          </p:cNvPr>
          <p:cNvSpPr txBox="1"/>
          <p:nvPr/>
        </p:nvSpPr>
        <p:spPr>
          <a:xfrm>
            <a:off x="1278194" y="2944168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4° Maria Fernanda Vivanco Arone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38FB32-D631-2B14-E869-C5A836C2EECF}"/>
              </a:ext>
            </a:extLst>
          </p:cNvPr>
          <p:cNvSpPr txBox="1"/>
          <p:nvPr/>
        </p:nvSpPr>
        <p:spPr>
          <a:xfrm>
            <a:off x="1278194" y="3470194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5° Maite Katherine Ayala Becerra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6C9021-2A62-C692-9C77-635868C68A00}"/>
              </a:ext>
            </a:extLst>
          </p:cNvPr>
          <p:cNvSpPr txBox="1"/>
          <p:nvPr/>
        </p:nvSpPr>
        <p:spPr>
          <a:xfrm>
            <a:off x="1278194" y="3989157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6° Yadira Milagros Yauce Segura</a:t>
            </a:r>
          </a:p>
        </p:txBody>
      </p:sp>
    </p:spTree>
    <p:extLst>
      <p:ext uri="{BB962C8B-B14F-4D97-AF65-F5344CB8AC3E}">
        <p14:creationId xmlns:p14="http://schemas.microsoft.com/office/powerpoint/2010/main" val="236563863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654</TotalTime>
  <Words>743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ADLaM Display</vt:lpstr>
      <vt:lpstr>Arial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I202317406 (Vivanco Arone,Maria Fernanda)</dc:creator>
  <cp:lastModifiedBy>I202317406 (Vivanco Arone,Maria Fernanda)</cp:lastModifiedBy>
  <cp:revision>4</cp:revision>
  <dcterms:created xsi:type="dcterms:W3CDTF">2024-09-15T18:53:08Z</dcterms:created>
  <dcterms:modified xsi:type="dcterms:W3CDTF">2024-10-21T02:38:58Z</dcterms:modified>
</cp:coreProperties>
</file>