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7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5F1C46B9-EA36-431B-AA07-7428C6D057D9}">
          <p14:sldIdLst>
            <p14:sldId id="256"/>
            <p14:sldId id="266"/>
            <p14:sldId id="257"/>
            <p14:sldId id="258"/>
            <p14:sldId id="259"/>
            <p14:sldId id="260"/>
            <p14:sldId id="267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ransition spd="slow">
    <p:randomBar dir="vert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Practicas Supervisadas</a:t>
            </a:r>
            <a:endParaRPr lang="es-G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95269" y="4403704"/>
            <a:ext cx="9001462" cy="1655762"/>
          </a:xfrm>
        </p:spPr>
        <p:txBody>
          <a:bodyPr/>
          <a:lstStyle/>
          <a:p>
            <a:r>
              <a:rPr lang="es-GT" dirty="0" smtClean="0"/>
              <a:t>Carlos Eduardo Aguilar López</a:t>
            </a:r>
          </a:p>
          <a:p>
            <a:r>
              <a:rPr lang="es-GT" dirty="0" smtClean="0"/>
              <a:t>5to Bachillerato B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1994952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617311"/>
            <a:ext cx="10353761" cy="1326321"/>
          </a:xfrm>
        </p:spPr>
        <p:txBody>
          <a:bodyPr/>
          <a:lstStyle/>
          <a:p>
            <a:r>
              <a:rPr lang="es-GT" sz="6600" dirty="0" smtClean="0"/>
              <a:t>GRACIAS</a:t>
            </a:r>
            <a:endParaRPr lang="es-GT" sz="6600" dirty="0"/>
          </a:p>
        </p:txBody>
      </p:sp>
    </p:spTree>
    <p:extLst>
      <p:ext uri="{BB962C8B-B14F-4D97-AF65-F5344CB8AC3E}">
        <p14:creationId xmlns:p14="http://schemas.microsoft.com/office/powerpoint/2010/main" val="23800629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 smtClean="0"/>
              <a:t>iNDICE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11807341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4211" y="2638817"/>
            <a:ext cx="10353761" cy="1326321"/>
          </a:xfrm>
        </p:spPr>
        <p:txBody>
          <a:bodyPr>
            <a:normAutofit/>
          </a:bodyPr>
          <a:lstStyle/>
          <a:p>
            <a:r>
              <a:rPr lang="es-GT" sz="5400" dirty="0" smtClean="0"/>
              <a:t>COLGATE  PALTMOLIVE</a:t>
            </a:r>
            <a:endParaRPr lang="es-GT" sz="5400" dirty="0"/>
          </a:p>
        </p:txBody>
      </p:sp>
    </p:spTree>
    <p:extLst>
      <p:ext uri="{BB962C8B-B14F-4D97-AF65-F5344CB8AC3E}">
        <p14:creationId xmlns:p14="http://schemas.microsoft.com/office/powerpoint/2010/main" val="189098311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QUE ES COLGATE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b="1" dirty="0">
                <a:effectLst/>
              </a:rPr>
              <a:t>Colgate</a:t>
            </a:r>
            <a:r>
              <a:rPr lang="es-GT" dirty="0">
                <a:effectLst/>
              </a:rPr>
              <a:t> es una marca estadounidense y principal marca de pasta de dientes producida por Colgate-Palmolive, especializada en el cuidado oral, la cual ayuda a prevenir problemas como caries, gingivitis, sarro, placa, manchas, encías sensibles, esmalte débil y mal aliento. Es vendida en tiendas departamentales, </a:t>
            </a:r>
            <a:r>
              <a:rPr lang="es-GT" dirty="0" err="1">
                <a:effectLst/>
              </a:rPr>
              <a:t>licorerias</a:t>
            </a:r>
            <a:r>
              <a:rPr lang="es-GT" dirty="0">
                <a:effectLst/>
              </a:rPr>
              <a:t>, clubes de precios y pequeños negocios en más de 150 países del mundo. Las medidas del producto </a:t>
            </a:r>
            <a:r>
              <a:rPr lang="es-GT" dirty="0" err="1">
                <a:effectLst/>
              </a:rPr>
              <a:t>dentrifico</a:t>
            </a:r>
            <a:r>
              <a:rPr lang="es-GT" dirty="0">
                <a:effectLst/>
              </a:rPr>
              <a:t> es de 19 cm de largo y 8cm de circunferencia. Dichas medidas ayudan a su fácil transporte en bolsas de aseo.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77678656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1026" name="Picture 2" descr="https://upload.wikimedia.org/wikipedia/commons/thumb/7/7b/Colgate_Toothpaste_Pump_Dispenser.jpg/220px-Colgate_Toothpaste_Pump_Dispens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841" y="1085463"/>
            <a:ext cx="2914955" cy="426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5/5c/Colgate_%28logo%29.png/175px-Colgate_%28logo%29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918" y="2254685"/>
            <a:ext cx="3604263" cy="74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721746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MISION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>
                <a:effectLst/>
              </a:rPr>
              <a:t>Colgate es una empresa preocupada por las personas, ya sean empleados de la empresa, clientes, accionistas o socios de negocios. Nuestro compromiso es actuar con compasión, integridad y honestidad en todo momento, escuchar respetuosamente a los demás y valorar las diferencias. También estamos comprometidos a proteger el ambiente a nivel mundial y a contribuir al mejoramiento de las comunidades donde vive y trabaja el personal de Colgate.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9439272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 dirty="0"/>
          </a:p>
        </p:txBody>
      </p:sp>
      <p:pic>
        <p:nvPicPr>
          <p:cNvPr id="2050" name="Picture 2" descr="Viviendo Nuestros Valo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010" y="2991132"/>
            <a:ext cx="90011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5541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VISON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>
                <a:effectLst/>
              </a:rPr>
              <a:t>Todo el personal de Colgate es parte de un equipo global, y su compromiso es trabajar en conjunto de un país a otro, a lo largo del mundo. Sólo compartiendo ideas, tecnologías y talentos, la compañía podrá obtener y sustentar un crecimiento rentable y sus ganancias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16046148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 dirty="0"/>
          </a:p>
        </p:txBody>
      </p:sp>
      <p:pic>
        <p:nvPicPr>
          <p:cNvPr id="3074" name="Picture 2" descr="Resultado de imagen para colgate mision y vi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296" y="1070779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17340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9</TotalTime>
  <Words>145</Words>
  <Application>Microsoft Office PowerPoint</Application>
  <PresentationFormat>Panorámica</PresentationFormat>
  <Paragraphs>12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Bookman Old Style</vt:lpstr>
      <vt:lpstr>Rockwell</vt:lpstr>
      <vt:lpstr>Damask</vt:lpstr>
      <vt:lpstr>Practicas Supervisadas</vt:lpstr>
      <vt:lpstr>iNDICE</vt:lpstr>
      <vt:lpstr>COLGATE  PALTMOLIVE</vt:lpstr>
      <vt:lpstr>QUE ES COLGATE</vt:lpstr>
      <vt:lpstr>Presentación de PowerPoint</vt:lpstr>
      <vt:lpstr>MISION</vt:lpstr>
      <vt:lpstr>Presentación de PowerPoint</vt:lpstr>
      <vt:lpstr>VISON</vt:lpstr>
      <vt:lpstr>Presentación de PowerPoint</vt:lpstr>
      <vt:lpstr>GRACIAS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Practicas Supervisadas</dc:title>
  <dc:creator>estudiante de Liceo Compu-market</dc:creator>
  <cp:lastModifiedBy>estudiante de Liceo Compu-market</cp:lastModifiedBy>
  <cp:revision>2</cp:revision>
  <dcterms:created xsi:type="dcterms:W3CDTF">2017-08-15T19:48:59Z</dcterms:created>
  <dcterms:modified xsi:type="dcterms:W3CDTF">2017-08-15T19:58:30Z</dcterms:modified>
</cp:coreProperties>
</file>