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0469" autoAdjust="0"/>
  </p:normalViewPr>
  <p:slideViewPr>
    <p:cSldViewPr snapToGrid="0">
      <p:cViewPr varScale="1">
        <p:scale>
          <a:sx n="82" d="100"/>
          <a:sy n="82"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5/3/2017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5/3/2017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09601"/>
            <a:ext cx="8676222" cy="2207171"/>
          </a:xfrm>
        </p:spPr>
        <p:txBody>
          <a:bodyPr>
            <a:normAutofit/>
          </a:bodyPr>
          <a:lstStyle/>
          <a:p>
            <a:r>
              <a:rPr lang="es-GT" sz="7200" dirty="0" smtClean="0"/>
              <a:t>GAME STOP</a:t>
            </a:r>
            <a:endParaRPr lang="es-GT" sz="7200" dirty="0"/>
          </a:p>
        </p:txBody>
      </p:sp>
      <p:sp>
        <p:nvSpPr>
          <p:cNvPr id="3" name="Subtítulo 2"/>
          <p:cNvSpPr>
            <a:spLocks noGrp="1"/>
          </p:cNvSpPr>
          <p:nvPr>
            <p:ph type="subTitle" idx="1"/>
          </p:nvPr>
        </p:nvSpPr>
        <p:spPr>
          <a:xfrm>
            <a:off x="1751012" y="3121572"/>
            <a:ext cx="8676222" cy="2669628"/>
          </a:xfrm>
        </p:spPr>
        <p:txBody>
          <a:bodyPr>
            <a:normAutofit fontScale="92500" lnSpcReduction="20000"/>
          </a:bodyPr>
          <a:lstStyle/>
          <a:p>
            <a:r>
              <a:rPr lang="es-GT" dirty="0" smtClean="0"/>
              <a:t>Presentación De La Pagina Web</a:t>
            </a:r>
          </a:p>
          <a:p>
            <a:r>
              <a:rPr lang="es-GT" dirty="0" smtClean="0"/>
              <a:t>Integrantes</a:t>
            </a:r>
          </a:p>
          <a:p>
            <a:r>
              <a:rPr lang="es-GT" dirty="0" smtClean="0"/>
              <a:t>Mario Pérez</a:t>
            </a:r>
          </a:p>
          <a:p>
            <a:r>
              <a:rPr lang="es-GT" dirty="0" err="1" smtClean="0"/>
              <a:t>Ian</a:t>
            </a:r>
            <a:r>
              <a:rPr lang="es-GT" dirty="0" smtClean="0"/>
              <a:t> Gutiérrez</a:t>
            </a:r>
          </a:p>
          <a:p>
            <a:r>
              <a:rPr lang="es-GT" dirty="0" smtClean="0"/>
              <a:t>Ivo Suarez</a:t>
            </a:r>
          </a:p>
          <a:p>
            <a:r>
              <a:rPr lang="es-GT" dirty="0" smtClean="0"/>
              <a:t>Rudy Rodríguez</a:t>
            </a:r>
          </a:p>
          <a:p>
            <a:r>
              <a:rPr lang="es-GT" dirty="0" smtClean="0"/>
              <a:t>Carlos Aguilar</a:t>
            </a:r>
            <a:endParaRPr lang="es-GT" dirty="0"/>
          </a:p>
        </p:txBody>
      </p:sp>
    </p:spTree>
    <p:extLst>
      <p:ext uri="{BB962C8B-B14F-4D97-AF65-F5344CB8AC3E}">
        <p14:creationId xmlns:p14="http://schemas.microsoft.com/office/powerpoint/2010/main" val="3809428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02676" y="1418492"/>
            <a:ext cx="4426971" cy="3520587"/>
          </a:xfrm>
          <a:prstGeom prst="rect">
            <a:avLst/>
          </a:prstGeom>
        </p:spPr>
      </p:pic>
      <p:pic>
        <p:nvPicPr>
          <p:cNvPr id="5" name="Imagen 4"/>
          <p:cNvPicPr>
            <a:picLocks noChangeAspect="1"/>
          </p:cNvPicPr>
          <p:nvPr/>
        </p:nvPicPr>
        <p:blipFill>
          <a:blip r:embed="rId3"/>
          <a:stretch>
            <a:fillRect/>
          </a:stretch>
        </p:blipFill>
        <p:spPr>
          <a:xfrm>
            <a:off x="6149784" y="1297598"/>
            <a:ext cx="4590385" cy="3641481"/>
          </a:xfrm>
          <a:prstGeom prst="rect">
            <a:avLst/>
          </a:prstGeom>
        </p:spPr>
      </p:pic>
    </p:spTree>
    <p:extLst>
      <p:ext uri="{BB962C8B-B14F-4D97-AF65-F5344CB8AC3E}">
        <p14:creationId xmlns:p14="http://schemas.microsoft.com/office/powerpoint/2010/main" val="183249215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4400" dirty="0" smtClean="0"/>
              <a:t>Que Es </a:t>
            </a:r>
            <a:r>
              <a:rPr lang="es-GT" sz="4400" dirty="0" err="1" smtClean="0"/>
              <a:t>Game</a:t>
            </a:r>
            <a:r>
              <a:rPr lang="es-GT" sz="4400" dirty="0" smtClean="0"/>
              <a:t> Stop?</a:t>
            </a:r>
            <a:endParaRPr lang="es-GT" sz="4400" dirty="0"/>
          </a:p>
        </p:txBody>
      </p:sp>
      <p:sp>
        <p:nvSpPr>
          <p:cNvPr id="3" name="Marcador de contenido 2"/>
          <p:cNvSpPr>
            <a:spLocks noGrp="1"/>
          </p:cNvSpPr>
          <p:nvPr>
            <p:ph idx="1"/>
          </p:nvPr>
        </p:nvSpPr>
        <p:spPr/>
        <p:txBody>
          <a:bodyPr/>
          <a:lstStyle/>
          <a:p>
            <a:r>
              <a:rPr lang="es-GT" dirty="0" err="1" smtClean="0"/>
              <a:t>Game</a:t>
            </a:r>
            <a:r>
              <a:rPr lang="es-GT" dirty="0" smtClean="0"/>
              <a:t> Stop es una plataforma en la cual los usuario pueden verificar las ofertas del día como nuestras novedades esta cuenta con el precio de algunas consolas como de los juegos para estas plataformas esta también cuanta con algunas consolas portátiles como </a:t>
            </a:r>
            <a:r>
              <a:rPr lang="es-GT" dirty="0" err="1" smtClean="0"/>
              <a:t>games</a:t>
            </a:r>
            <a:r>
              <a:rPr lang="es-GT" dirty="0" smtClean="0"/>
              <a:t> para estas.</a:t>
            </a:r>
            <a:endParaRPr lang="es-GT" dirty="0"/>
          </a:p>
        </p:txBody>
      </p:sp>
    </p:spTree>
    <p:extLst>
      <p:ext uri="{BB962C8B-B14F-4D97-AF65-F5344CB8AC3E}">
        <p14:creationId xmlns:p14="http://schemas.microsoft.com/office/powerpoint/2010/main" val="32040973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2359" y="1555531"/>
            <a:ext cx="10479853" cy="3365938"/>
          </a:xfrm>
        </p:spPr>
        <p:txBody>
          <a:bodyPr>
            <a:noAutofit/>
          </a:bodyPr>
          <a:lstStyle/>
          <a:p>
            <a:pPr algn="ctr"/>
            <a:r>
              <a:rPr lang="es-GT" sz="7200" dirty="0" err="1" smtClean="0"/>
              <a:t>Login</a:t>
            </a:r>
            <a:r>
              <a:rPr lang="es-GT" sz="7200" dirty="0" smtClean="0"/>
              <a:t> y registro funcional de nuestra pagina</a:t>
            </a:r>
            <a:endParaRPr lang="es-GT" sz="7200" dirty="0"/>
          </a:p>
        </p:txBody>
      </p:sp>
    </p:spTree>
    <p:extLst>
      <p:ext uri="{BB962C8B-B14F-4D97-AF65-F5344CB8AC3E}">
        <p14:creationId xmlns:p14="http://schemas.microsoft.com/office/powerpoint/2010/main" val="178081070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831028" y="1912883"/>
            <a:ext cx="3495746" cy="2902332"/>
          </a:xfrm>
          <a:prstGeom prst="rect">
            <a:avLst/>
          </a:prstGeom>
        </p:spPr>
      </p:pic>
      <p:pic>
        <p:nvPicPr>
          <p:cNvPr id="7" name="Imagen 6"/>
          <p:cNvPicPr>
            <a:picLocks noChangeAspect="1"/>
          </p:cNvPicPr>
          <p:nvPr/>
        </p:nvPicPr>
        <p:blipFill>
          <a:blip r:embed="rId3"/>
          <a:stretch>
            <a:fillRect/>
          </a:stretch>
        </p:blipFill>
        <p:spPr>
          <a:xfrm>
            <a:off x="7103847" y="1014576"/>
            <a:ext cx="3237348" cy="4471823"/>
          </a:xfrm>
          <a:prstGeom prst="rect">
            <a:avLst/>
          </a:prstGeom>
        </p:spPr>
      </p:pic>
    </p:spTree>
    <p:extLst>
      <p:ext uri="{BB962C8B-B14F-4D97-AF65-F5344CB8AC3E}">
        <p14:creationId xmlns:p14="http://schemas.microsoft.com/office/powerpoint/2010/main" val="22240261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72359" y="1555531"/>
            <a:ext cx="10479853" cy="336593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GT" sz="7200" dirty="0" smtClean="0"/>
              <a:t>Inicio de la pagina web</a:t>
            </a:r>
            <a:endParaRPr lang="es-GT" sz="7200" dirty="0"/>
          </a:p>
        </p:txBody>
      </p:sp>
    </p:spTree>
    <p:extLst>
      <p:ext uri="{BB962C8B-B14F-4D97-AF65-F5344CB8AC3E}">
        <p14:creationId xmlns:p14="http://schemas.microsoft.com/office/powerpoint/2010/main" val="245937815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08564" y="187570"/>
            <a:ext cx="8708500" cy="6471138"/>
          </a:xfrm>
          <a:prstGeom prst="rect">
            <a:avLst/>
          </a:prstGeom>
        </p:spPr>
      </p:pic>
    </p:spTree>
    <p:extLst>
      <p:ext uri="{BB962C8B-B14F-4D97-AF65-F5344CB8AC3E}">
        <p14:creationId xmlns:p14="http://schemas.microsoft.com/office/powerpoint/2010/main" val="23241672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noGrp="1"/>
          </p:cNvSpPr>
          <p:nvPr>
            <p:ph type="title"/>
          </p:nvPr>
        </p:nvSpPr>
        <p:spPr>
          <a:xfrm>
            <a:off x="1235198" y="2344615"/>
            <a:ext cx="9905998" cy="1905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GT" sz="7200" dirty="0" smtClean="0"/>
              <a:t>Consolas en oferta </a:t>
            </a:r>
            <a:endParaRPr lang="es-GT" sz="7200" dirty="0"/>
          </a:p>
        </p:txBody>
      </p:sp>
    </p:spTree>
    <p:extLst>
      <p:ext uri="{BB962C8B-B14F-4D97-AF65-F5344CB8AC3E}">
        <p14:creationId xmlns:p14="http://schemas.microsoft.com/office/powerpoint/2010/main" val="94956969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68408" y="613630"/>
            <a:ext cx="4207697" cy="3466001"/>
          </a:xfrm>
          <a:prstGeom prst="rect">
            <a:avLst/>
          </a:prstGeom>
        </p:spPr>
      </p:pic>
      <p:pic>
        <p:nvPicPr>
          <p:cNvPr id="5" name="Imagen 4"/>
          <p:cNvPicPr>
            <a:picLocks noChangeAspect="1"/>
          </p:cNvPicPr>
          <p:nvPr/>
        </p:nvPicPr>
        <p:blipFill>
          <a:blip r:embed="rId3"/>
          <a:stretch>
            <a:fillRect/>
          </a:stretch>
        </p:blipFill>
        <p:spPr>
          <a:xfrm>
            <a:off x="7197968" y="2649414"/>
            <a:ext cx="4124691" cy="3552093"/>
          </a:xfrm>
          <a:prstGeom prst="rect">
            <a:avLst/>
          </a:prstGeom>
        </p:spPr>
      </p:pic>
    </p:spTree>
    <p:extLst>
      <p:ext uri="{BB962C8B-B14F-4D97-AF65-F5344CB8AC3E}">
        <p14:creationId xmlns:p14="http://schemas.microsoft.com/office/powerpoint/2010/main" val="293138060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noGrp="1"/>
          </p:cNvSpPr>
          <p:nvPr>
            <p:ph type="title"/>
          </p:nvPr>
        </p:nvSpPr>
        <p:spPr>
          <a:xfrm>
            <a:off x="1235198" y="2344615"/>
            <a:ext cx="9905998" cy="1905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GT" sz="7200" dirty="0" smtClean="0"/>
              <a:t>Consolas y juegos  </a:t>
            </a:r>
            <a:endParaRPr lang="es-GT" sz="7200" dirty="0"/>
          </a:p>
        </p:txBody>
      </p:sp>
    </p:spTree>
    <p:extLst>
      <p:ext uri="{BB962C8B-B14F-4D97-AF65-F5344CB8AC3E}">
        <p14:creationId xmlns:p14="http://schemas.microsoft.com/office/powerpoint/2010/main" val="3363728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Malla</Template>
  <TotalTime>58</TotalTime>
  <Words>87</Words>
  <Application>Microsoft Office PowerPoint</Application>
  <PresentationFormat>Panorámica</PresentationFormat>
  <Paragraphs>14</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Century Gothic</vt:lpstr>
      <vt:lpstr>Malla</vt:lpstr>
      <vt:lpstr>GAME STOP</vt:lpstr>
      <vt:lpstr>Que Es Game Stop?</vt:lpstr>
      <vt:lpstr>Login y registro funcional de nuestra pagina</vt:lpstr>
      <vt:lpstr>Presentación de PowerPoint</vt:lpstr>
      <vt:lpstr>Presentación de PowerPoint</vt:lpstr>
      <vt:lpstr>Presentación de PowerPoint</vt:lpstr>
      <vt:lpstr>Consolas en oferta </vt:lpstr>
      <vt:lpstr>Presentación de PowerPoint</vt:lpstr>
      <vt:lpstr>Consolas y juegos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STOP</dc:title>
  <dc:creator>Giovanni Aguilar</dc:creator>
  <cp:lastModifiedBy>Giovanni Aguilar</cp:lastModifiedBy>
  <cp:revision>8</cp:revision>
  <dcterms:created xsi:type="dcterms:W3CDTF">2017-05-03T20:31:19Z</dcterms:created>
  <dcterms:modified xsi:type="dcterms:W3CDTF">2017-05-03T21:51:54Z</dcterms:modified>
</cp:coreProperties>
</file>