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64" r:id="rId8"/>
    <p:sldId id="261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3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2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F7F32-D493-48B7-96CC-BC27688AA9F2}" type="datetimeFigureOut">
              <a:rPr lang="en-US" smtClean="0"/>
              <a:t>5/3/2011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4D54-31A0-4B0E-A7C5-DBB0C6BA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772400" cy="1470025"/>
          </a:xfrm>
        </p:spPr>
        <p:txBody>
          <a:bodyPr/>
          <a:lstStyle/>
          <a:p>
            <a:r>
              <a:rPr lang="en-US" dirty="0" smtClean="0"/>
              <a:t>NVVG</a:t>
            </a:r>
            <a:br>
              <a:rPr lang="en-US" dirty="0" smtClean="0"/>
            </a:br>
            <a:r>
              <a:rPr lang="en-US" sz="1400" dirty="0" smtClean="0"/>
              <a:t>(Non-Violent Violent Game)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Colby Russell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Patricia Anderson</a:t>
            </a:r>
          </a:p>
          <a:p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Julia Layne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4038600"/>
          </a:xfrm>
        </p:spPr>
        <p:txBody>
          <a:bodyPr/>
          <a:lstStyle/>
          <a:p>
            <a:r>
              <a:rPr lang="en-US" dirty="0" smtClean="0"/>
              <a:t>Hide and Seek / Treasure Hunt</a:t>
            </a:r>
          </a:p>
          <a:p>
            <a:r>
              <a:rPr lang="en-US" dirty="0" smtClean="0"/>
              <a:t>3 Types of Silos</a:t>
            </a:r>
          </a:p>
          <a:p>
            <a:pPr lvl="1"/>
            <a:r>
              <a:rPr lang="en-US" dirty="0" smtClean="0"/>
              <a:t>“Ghosts”</a:t>
            </a:r>
          </a:p>
          <a:p>
            <a:pPr lvl="1"/>
            <a:r>
              <a:rPr lang="en-US" dirty="0" smtClean="0"/>
              <a:t>“Enemy”</a:t>
            </a:r>
          </a:p>
          <a:p>
            <a:pPr lvl="1"/>
            <a:r>
              <a:rPr lang="en-US" dirty="0" smtClean="0"/>
              <a:t>“Friendly”</a:t>
            </a:r>
          </a:p>
          <a:p>
            <a:r>
              <a:rPr lang="en-US" dirty="0" smtClean="0"/>
              <a:t>Timed</a:t>
            </a:r>
          </a:p>
          <a:p>
            <a:r>
              <a:rPr lang="en-US" dirty="0" smtClean="0"/>
              <a:t>Penalties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98" y="1676400"/>
            <a:ext cx="4885578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SCRUM</a:t>
            </a:r>
          </a:p>
          <a:p>
            <a:pPr lvl="1"/>
            <a:r>
              <a:rPr lang="en-US" sz="2400" dirty="0" smtClean="0"/>
              <a:t>Programmed in same room</a:t>
            </a:r>
          </a:p>
          <a:p>
            <a:pPr lvl="1"/>
            <a:r>
              <a:rPr lang="en-US" sz="2400" dirty="0" smtClean="0"/>
              <a:t>Tested each others “stories”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for source control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04" y="1447800"/>
            <a:ext cx="2533196" cy="223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04" y="4114800"/>
            <a:ext cx="2533196" cy="22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7" y="4301872"/>
            <a:ext cx="4796177" cy="182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3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57800" y="1828800"/>
            <a:ext cx="3657600" cy="3124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Used existing code</a:t>
            </a:r>
          </a:p>
          <a:p>
            <a:pPr lvl="1"/>
            <a:r>
              <a:rPr lang="en-US" dirty="0" smtClean="0"/>
              <a:t>Demo 05</a:t>
            </a:r>
          </a:p>
          <a:p>
            <a:r>
              <a:rPr lang="en-US" dirty="0" smtClean="0"/>
              <a:t>Silo child classes</a:t>
            </a:r>
          </a:p>
          <a:p>
            <a:pPr lvl="1"/>
            <a:r>
              <a:rPr lang="en-US" dirty="0" smtClean="0"/>
              <a:t>Constructor and “kill” actions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Ned3DObjectManager class</a:t>
            </a:r>
          </a:p>
          <a:p>
            <a:pPr lvl="1"/>
            <a:r>
              <a:rPr lang="en-US" dirty="0" smtClean="0"/>
              <a:t>Interactions</a:t>
            </a:r>
          </a:p>
          <a:p>
            <a:r>
              <a:rPr lang="en-US" dirty="0" smtClean="0"/>
              <a:t>Game class</a:t>
            </a:r>
          </a:p>
          <a:p>
            <a:pPr lvl="1"/>
            <a:r>
              <a:rPr lang="en-US" dirty="0" smtClean="0"/>
              <a:t>Timer functionality</a:t>
            </a:r>
          </a:p>
          <a:p>
            <a:pPr lvl="1"/>
            <a:r>
              <a:rPr lang="en-US" dirty="0" smtClean="0"/>
              <a:t>Setup</a:t>
            </a:r>
          </a:p>
          <a:p>
            <a:r>
              <a:rPr lang="en-US" dirty="0" smtClean="0"/>
              <a:t>Modified model .s3d</a:t>
            </a:r>
          </a:p>
          <a:p>
            <a:pPr lvl="1"/>
            <a:r>
              <a:rPr lang="en-US" dirty="0" smtClean="0"/>
              <a:t> Changed colors silo types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0" y="2133600"/>
            <a:ext cx="3498173" cy="5307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SiloObject</a:t>
            </a: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0" y="3529226"/>
            <a:ext cx="671520" cy="103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509222"/>
            <a:ext cx="718512" cy="107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09220"/>
            <a:ext cx="749033" cy="107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61684" y="3164730"/>
            <a:ext cx="146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Ghost </a:t>
            </a:r>
            <a:r>
              <a:rPr lang="en-US" sz="1600" dirty="0" smtClean="0"/>
              <a:t>Silos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3152625"/>
            <a:ext cx="145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Enemy</a:t>
            </a:r>
            <a:r>
              <a:rPr lang="en-US" dirty="0" smtClean="0"/>
              <a:t> Silos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3168014"/>
            <a:ext cx="159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Friendly Silos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7696200" y="2514600"/>
            <a:ext cx="575014" cy="638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80115" y="2588148"/>
            <a:ext cx="0" cy="579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5895542" y="2514600"/>
            <a:ext cx="645067" cy="6501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25301"/>
              </p:ext>
            </p:extLst>
          </p:nvPr>
        </p:nvGraphicFramePr>
        <p:xfrm>
          <a:off x="1143000" y="2285999"/>
          <a:ext cx="6858000" cy="29718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6000"/>
                <a:gridCol w="2286000"/>
                <a:gridCol w="2286000"/>
              </a:tblGrid>
              <a:tr h="60875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Issue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Problem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Solution</a:t>
                      </a:r>
                      <a:endParaRPr lang="en-US" b="1" dirty="0"/>
                    </a:p>
                  </a:txBody>
                  <a:tcPr anchor="ctr"/>
                </a:tc>
              </a:tr>
              <a:tr h="7876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Marking Friendly Silos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Wrong</a:t>
                      </a:r>
                      <a:r>
                        <a:rPr lang="en-US" b="1" baseline="0" dirty="0" smtClean="0"/>
                        <a:t> coordinate system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 y-up!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  <a:tr h="7876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Saving Textures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Incorrect file</a:t>
                      </a:r>
                      <a:r>
                        <a:rPr lang="en-US" b="1" baseline="0" dirty="0" smtClean="0"/>
                        <a:t> format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Photoshop to save</a:t>
                      </a:r>
                      <a:r>
                        <a:rPr lang="en-US" b="1" baseline="0" dirty="0" smtClean="0"/>
                        <a:t> to correct format</a:t>
                      </a:r>
                      <a:endParaRPr lang="en-US" b="1" dirty="0"/>
                    </a:p>
                  </a:txBody>
                  <a:tcPr anchor="ctr"/>
                </a:tc>
              </a:tr>
              <a:tr h="78768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Console output for debugging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Unknown/Unfixed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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Write better code</a:t>
                      </a:r>
                      <a:endParaRPr lang="en-US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pic>
        <p:nvPicPr>
          <p:cNvPr id="3076" name="Picture 4" descr="C:\Users\ande5813\AppData\Local\Microsoft\Windows\Temporary Internet Files\Content.IE5\HGBSZGNQ\MC900339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55762"/>
            <a:ext cx="936625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6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Object:  To “handle” all ten silos in as fast of a time as possible.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1190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276600"/>
            <a:ext cx="1241997" cy="185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76600"/>
            <a:ext cx="127846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199" y="2590800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Ghost Silos</a:t>
            </a:r>
          </a:p>
          <a:p>
            <a:r>
              <a:rPr lang="en-US" dirty="0"/>
              <a:t> </a:t>
            </a:r>
            <a:r>
              <a:rPr lang="en-US" dirty="0" smtClean="0"/>
              <a:t>- Fly through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5486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Penalties: </a:t>
            </a:r>
          </a:p>
          <a:p>
            <a:pPr lvl="1"/>
            <a:r>
              <a:rPr lang="en-US" dirty="0" smtClean="0"/>
              <a:t>1) Flying into non-ghost silo: 30 seconds</a:t>
            </a:r>
          </a:p>
          <a:p>
            <a:pPr lvl="1"/>
            <a:r>
              <a:rPr lang="en-US" dirty="0" smtClean="0"/>
              <a:t>2) Shooting a friendly silo: 10 seconds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6550223"/>
            <a:ext cx="266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*Can also run into for a penalty.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1684" y="2590797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Enemy Silos</a:t>
            </a:r>
          </a:p>
          <a:p>
            <a:r>
              <a:rPr lang="en-US" dirty="0"/>
              <a:t> </a:t>
            </a:r>
            <a:r>
              <a:rPr lang="en-US" dirty="0" smtClean="0"/>
              <a:t>- Shoot*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3800" y="2606336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Friendly Silos</a:t>
            </a:r>
          </a:p>
          <a:p>
            <a:r>
              <a:rPr lang="en-US" dirty="0"/>
              <a:t> </a:t>
            </a:r>
            <a:r>
              <a:rPr lang="en-US" dirty="0" smtClean="0"/>
              <a:t>- Buzz over</a:t>
            </a:r>
          </a:p>
        </p:txBody>
      </p:sp>
    </p:spTree>
    <p:extLst>
      <p:ext uri="{BB962C8B-B14F-4D97-AF65-F5344CB8AC3E}">
        <p14:creationId xmlns:p14="http://schemas.microsoft.com/office/powerpoint/2010/main" val="1212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52200"/>
            <a:ext cx="6303818" cy="452694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Persistence </a:t>
            </a:r>
          </a:p>
          <a:p>
            <a:pPr lvl="1"/>
            <a:r>
              <a:rPr lang="en-US" dirty="0" smtClean="0"/>
              <a:t>Save high scores</a:t>
            </a:r>
          </a:p>
          <a:p>
            <a:r>
              <a:rPr lang="en-US" dirty="0" smtClean="0"/>
              <a:t>Improved Assets</a:t>
            </a:r>
          </a:p>
          <a:p>
            <a:pPr lvl="1"/>
            <a:r>
              <a:rPr lang="en-US" dirty="0" smtClean="0"/>
              <a:t>Look for something other than silos</a:t>
            </a:r>
          </a:p>
          <a:p>
            <a:r>
              <a:rPr lang="en-US" dirty="0" smtClean="0"/>
              <a:t>Realistic Plane Movement</a:t>
            </a:r>
          </a:p>
          <a:p>
            <a:pPr lvl="1"/>
            <a:r>
              <a:rPr lang="en-US" dirty="0" smtClean="0"/>
              <a:t>Currently can stop and hover</a:t>
            </a:r>
          </a:p>
          <a:p>
            <a:pPr lvl="1"/>
            <a:r>
              <a:rPr lang="en-US" dirty="0" smtClean="0"/>
              <a:t>Turning is physically impossible as animated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56896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0091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217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NVVG (Non-Violent Violent Game)</vt:lpstr>
      <vt:lpstr>Overview</vt:lpstr>
      <vt:lpstr>Development Process</vt:lpstr>
      <vt:lpstr>Code</vt:lpstr>
      <vt:lpstr>Problems </vt:lpstr>
      <vt:lpstr>Gameplay</vt:lpstr>
      <vt:lpstr>Demo</vt:lpstr>
      <vt:lpstr>Future Improvements</vt:lpstr>
      <vt:lpstr>Questions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NVVG (Non-Violent Violent Game)</dc:title>
  <dc:creator>Anderson, Patricia M.</dc:creator>
  <cp:lastModifiedBy>Anderson, Patricia M.</cp:lastModifiedBy>
  <cp:revision>13</cp:revision>
  <dcterms:created xsi:type="dcterms:W3CDTF">2011-05-03T17:24:05Z</dcterms:created>
  <dcterms:modified xsi:type="dcterms:W3CDTF">2011-05-03T20:08:34Z</dcterms:modified>
</cp:coreProperties>
</file>