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e9e8d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e9e8d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de9e8d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de9e8d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de9e8d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de9e8d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de9e8d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de9e8d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de9e8d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de9e8d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de9e8d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de9e8d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de9e8d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de9e8d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de9e8d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de9e8d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de9e8d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de9e8d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de9e8d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de9e8d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e9e8d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e9e8d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de9e8d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de9e8d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de9e8d0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de9e8d0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de9e8d0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de9e8d0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de9e8d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de9e8d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de9e8d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de9e8d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de9e8d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de9e8d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de9e8d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de9e8d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de9e8d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de9e8d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de9e8d0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de9e8d0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de9e8d0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de9e8d0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de9e8d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de9e8d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de9e8d0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de9e8d0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de9e8d0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de9e8d0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de9e8d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de9e8d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de9e8d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de9e8d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e9e8d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e9e8d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de9e8d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de9e8d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de9e8d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de9e8d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de9e8d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de9e8d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PYTHON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Pycharm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ice_cream = "ice cream"</a:t>
            </a:r>
            <a:br>
              <a:rPr lang="en"/>
            </a:br>
            <a:r>
              <a:rPr lang="en"/>
              <a:t>print("cream" in ice_cream)    # print boolean result directly</a:t>
            </a:r>
            <a:br>
              <a:rPr lang="en"/>
            </a:br>
            <a:br>
              <a:rPr lang="en"/>
            </a:br>
            <a:r>
              <a:rPr lang="en"/>
              <a:t>contains = 'ice' in ice_cream</a:t>
            </a:r>
            <a:br>
              <a:rPr lang="en"/>
            </a:br>
            <a:r>
              <a:rPr lang="en"/>
              <a:t>print(contains)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phrase = """</a:t>
            </a:r>
            <a:br>
              <a:rPr lang="en"/>
            </a:br>
            <a:r>
              <a:rPr lang="en"/>
              <a:t>It is a really long string</a:t>
            </a:r>
            <a:br>
              <a:rPr lang="en"/>
            </a:br>
            <a:r>
              <a:rPr lang="en"/>
              <a:t>triple-quoted strings are used</a:t>
            </a:r>
            <a:br>
              <a:rPr lang="en"/>
            </a:br>
            <a:r>
              <a:rPr lang="en"/>
              <a:t>to define multi-line strings</a:t>
            </a:r>
            <a:br>
              <a:rPr lang="en"/>
            </a:br>
            <a:r>
              <a:rPr lang="en"/>
              <a:t>"""</a:t>
            </a:r>
            <a:br>
              <a:rPr lang="en"/>
            </a:br>
            <a:r>
              <a:rPr lang="en"/>
              <a:t>first_half = phrase[:int(len(phrase)/2)]</a:t>
            </a:r>
            <a:br>
              <a:rPr lang="en"/>
            </a:br>
            <a:r>
              <a:rPr lang="en"/>
              <a:t>print(first_half)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dont_worry = "Don't worry about apostrophes"</a:t>
            </a:r>
            <a:br>
              <a:rPr lang="en"/>
            </a:br>
            <a:r>
              <a:rPr lang="en"/>
              <a:t>print(dont_worry)</a:t>
            </a:r>
            <a:br>
              <a:rPr lang="en"/>
            </a:br>
            <a:r>
              <a:rPr lang="en"/>
              <a:t>print("\"Sweet\" is an ice-cream")</a:t>
            </a:r>
            <a:br>
              <a:rPr lang="en"/>
            </a:br>
            <a:r>
              <a:rPr lang="en"/>
              <a:t>print('The name of this ice-cream is "Sweet\'n\'Tasty"')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monty_python = "Monty Python"</a:t>
            </a:r>
            <a:br>
              <a:rPr lang="en"/>
            </a:br>
            <a:r>
              <a:rPr lang="en"/>
              <a:t>print(monty_python)</a:t>
            </a:r>
            <a:br>
              <a:rPr lang="en"/>
            </a:br>
            <a:r>
              <a:rPr lang="en"/>
              <a:t>print(monty_python.lower())    # print lower-cased version of the string</a:t>
            </a:r>
            <a:br>
              <a:rPr lang="en"/>
            </a:br>
            <a:r>
              <a:rPr lang="en"/>
              <a:t>print(monty_python.upper())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name = "John"</a:t>
            </a:r>
            <a:br>
              <a:rPr lang="en"/>
            </a:br>
            <a:r>
              <a:rPr lang="en"/>
              <a:t>print("Hello, PyCharm! My name is %s!" % name)     </a:t>
            </a:r>
            <a:r>
              <a:rPr lang="en" sz="800"/>
              <a:t># Note: %s is inside the string, % is after the string</a:t>
            </a:r>
            <a:br>
              <a:rPr lang="en" sz="800"/>
            </a:br>
            <a:br>
              <a:rPr lang="en"/>
            </a:br>
            <a:r>
              <a:rPr lang="en"/>
              <a:t>print("I'm %d years old" % 17)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squares = [1, 4, 9, 16, 25]   # create new list</a:t>
            </a:r>
            <a:br>
              <a:rPr lang="en" sz="1400"/>
            </a:br>
            <a:r>
              <a:rPr lang="en" sz="1400"/>
              <a:t>print(squares)</a:t>
            </a:r>
            <a:br>
              <a:rPr lang="en" sz="1400"/>
            </a:br>
            <a:r>
              <a:rPr lang="en" sz="1400"/>
              <a:t>print(squares[1:4])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animals = ['elephant', 'lion', 'tiger', "giraffe"]  # create new list</a:t>
            </a:r>
            <a:br>
              <a:rPr lang="en" sz="1400"/>
            </a:br>
            <a:r>
              <a:rPr lang="en" sz="1400"/>
              <a:t>print(animals)</a:t>
            </a:r>
            <a:br>
              <a:rPr lang="en" sz="1400"/>
            </a:br>
            <a:r>
              <a:rPr lang="en" sz="1400"/>
              <a:t>animals += ["monkey", 'dog']    # add two items to the list</a:t>
            </a:r>
            <a:br>
              <a:rPr lang="en" sz="1400"/>
            </a:br>
            <a:r>
              <a:rPr lang="en" sz="1400"/>
              <a:t>print(animals)</a:t>
            </a:r>
            <a:br>
              <a:rPr lang="en" sz="1400"/>
            </a:br>
            <a:r>
              <a:rPr lang="en" sz="1400"/>
              <a:t>animals.append("dino")   # add one more item to the list using append() method</a:t>
            </a:r>
            <a:br>
              <a:rPr lang="en" sz="1400"/>
            </a:br>
            <a:r>
              <a:rPr lang="en" sz="1400"/>
              <a:t>print(animals)</a:t>
            </a:r>
            <a:br>
              <a:rPr lang="en" sz="1400"/>
            </a:br>
            <a:r>
              <a:rPr lang="en" sz="1400"/>
              <a:t>animals[-1] = 'dinosaur'</a:t>
            </a:r>
            <a:br>
              <a:rPr lang="en" sz="1400"/>
            </a:br>
            <a:r>
              <a:rPr lang="en" sz="1400"/>
              <a:t>print(animals)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animals = ['elephant', 'lion', 'tiger', "giraffe", "monkey", 'dog']   # create new list</a:t>
            </a:r>
            <a:br>
              <a:rPr lang="en"/>
            </a:br>
            <a:r>
              <a:rPr lang="en"/>
              <a:t>print(animals)</a:t>
            </a:r>
            <a:br>
              <a:rPr lang="en"/>
            </a:br>
            <a:r>
              <a:rPr lang="en"/>
              <a:t>animals[1:3] = ['cat']    # replace 2 items -- 'lion' and 'tiger' with one item -- 'cat'</a:t>
            </a:r>
            <a:br>
              <a:rPr lang="en"/>
            </a:br>
            <a:r>
              <a:rPr lang="en"/>
              <a:t>print(animals)</a:t>
            </a:r>
            <a:br>
              <a:rPr lang="en"/>
            </a:br>
            <a:r>
              <a:rPr lang="en"/>
              <a:t>animals[1:3] = []     # remove 2 items -- 'cat' and 'giraffe' from the list</a:t>
            </a:r>
            <a:br>
              <a:rPr lang="en"/>
            </a:br>
            <a:r>
              <a:rPr lang="en"/>
              <a:t>print(animals)</a:t>
            </a:r>
            <a:br>
              <a:rPr lang="en"/>
            </a:br>
            <a:r>
              <a:rPr lang="en"/>
              <a:t>animals[:] = []</a:t>
            </a:r>
            <a:br>
              <a:rPr lang="en"/>
            </a:br>
            <a:r>
              <a:rPr lang="en"/>
              <a:t>print(animals)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Tuplas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alphabet = ('a', 'b', 'c', 'd', 'e', 'f', 'g', 'h', 'i', 'j', 'k', 'l', 'm', 'n', 'o',</a:t>
            </a:r>
            <a:br>
              <a:rPr lang="en"/>
            </a:br>
            <a:r>
              <a:rPr lang="en"/>
              <a:t>            'p', 'q', 'r', 's', 't', 'u', 'v', 'w', 'x', 'y', 'z')</a:t>
            </a:r>
            <a:br>
              <a:rPr lang="en"/>
            </a:br>
            <a:br>
              <a:rPr lang="en"/>
            </a:br>
            <a:r>
              <a:rPr lang="en"/>
              <a:t>print(len(alphabet))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Dicionarios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# create new dictionary.</a:t>
            </a:r>
            <a:br>
              <a:rPr lang="en"/>
            </a:br>
            <a:r>
              <a:rPr lang="en"/>
              <a:t>phone_book = {"John": 123, "Jane": 234, "Jerard": 345}    </a:t>
            </a:r>
            <a:r>
              <a:rPr lang="en" sz="1000"/>
              <a:t># "John", "Jane" and "Jerard" are keys and numbers are values</a:t>
            </a:r>
            <a:br>
              <a:rPr lang="en" sz="1000"/>
            </a:br>
            <a:r>
              <a:rPr lang="en"/>
              <a:t>print(phone_book)</a:t>
            </a:r>
            <a:br>
              <a:rPr lang="en"/>
            </a:br>
            <a:r>
              <a:rPr lang="en"/>
              <a:t># Add new item to the dictionary</a:t>
            </a:r>
            <a:br>
              <a:rPr lang="en"/>
            </a:br>
            <a:r>
              <a:rPr lang="en"/>
              <a:t>phone_book["Jill"] = 345</a:t>
            </a:r>
            <a:br>
              <a:rPr lang="en"/>
            </a:br>
            <a:r>
              <a:rPr lang="en"/>
              <a:t>print(phone_book)</a:t>
            </a:r>
            <a:br>
              <a:rPr lang="en"/>
            </a:br>
            <a:r>
              <a:rPr lang="en"/>
              <a:t># Remove key-value pair from phone_book</a:t>
            </a:r>
            <a:br>
              <a:rPr lang="en"/>
            </a:br>
            <a:r>
              <a:rPr lang="en"/>
              <a:t>del phone_book['John']</a:t>
            </a:r>
            <a:br>
              <a:rPr lang="en"/>
            </a:br>
            <a:r>
              <a:rPr lang="en"/>
              <a:t>print(phone_book['Jane'])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Dicionarios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phone_book = {"John": 123, "Jane": 234, "Jerard": 345}  # create new dictionary</a:t>
            </a:r>
            <a:br>
              <a:rPr lang="en"/>
            </a:br>
            <a:r>
              <a:rPr lang="en"/>
              <a:t>print(phone_book)</a:t>
            </a:r>
            <a:br>
              <a:rPr lang="en"/>
            </a:br>
            <a:r>
              <a:rPr lang="en"/>
              <a:t># Add new item to the dictionary</a:t>
            </a:r>
            <a:br>
              <a:rPr lang="en"/>
            </a:br>
            <a:r>
              <a:rPr lang="en"/>
              <a:t>phone_book["Jill"] = 456</a:t>
            </a:r>
            <a:br>
              <a:rPr lang="en"/>
            </a:br>
            <a:r>
              <a:rPr lang="en"/>
              <a:t>print(phone_book)</a:t>
            </a:r>
            <a:br>
              <a:rPr lang="en"/>
            </a:br>
            <a:r>
              <a:rPr lang="en"/>
              <a:t>print(phone_book.keys())</a:t>
            </a:r>
            <a:br>
              <a:rPr lang="en"/>
            </a:br>
            <a:r>
              <a:rPr lang="en"/>
              <a:t>print(phone_book.values())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Dicionarios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grocery_list = ["fish", "tomato", 'apples']   # create new list</a:t>
            </a:r>
            <a:br>
              <a:rPr lang="en"/>
            </a:br>
            <a:r>
              <a:rPr lang="en"/>
              <a:t>print("tomato" in grocery_list)    # check that grocery_list contains "tomato" item</a:t>
            </a:r>
            <a:br>
              <a:rPr lang="en"/>
            </a:br>
            <a:r>
              <a:rPr lang="en"/>
              <a:t>grocery_dict = {"fish": 1, "tomato": 6, 'apples': 3}   # create new dictionary</a:t>
            </a:r>
            <a:br>
              <a:rPr lang="en"/>
            </a:br>
            <a:r>
              <a:rPr lang="en"/>
              <a:t>print('fish' in grocery_dict.keys())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Meu primeiro programa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print("Hello, world! My name is Joe")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This is the comment for the comments.py file</a:t>
            </a:r>
            <a:br>
              <a:rPr lang="en"/>
            </a:br>
            <a:r>
              <a:rPr lang="en"/>
              <a:t>print("Hello!")  # this comment is for the second line</a:t>
            </a:r>
            <a:br>
              <a:rPr lang="en"/>
            </a:br>
            <a:r>
              <a:rPr lang="en"/>
              <a:t>print("# this is not a comment")</a:t>
            </a:r>
            <a:br>
              <a:rPr lang="en"/>
            </a:br>
            <a:r>
              <a:rPr lang="en"/>
              <a:t># new comment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'''</a:t>
            </a:r>
            <a:br>
              <a:rPr lang="en"/>
            </a:br>
            <a:r>
              <a:rPr lang="en"/>
              <a:t>Another comments</a:t>
            </a:r>
            <a:br>
              <a:rPr lang="en"/>
            </a:b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"John"</a:t>
            </a:r>
            <a:br>
              <a:rPr lang="en"/>
            </a:br>
            <a:r>
              <a:rPr lang="en"/>
              <a:t>age = 17</a:t>
            </a:r>
            <a:br>
              <a:rPr lang="en"/>
            </a:br>
            <a:r>
              <a:rPr lang="en"/>
              <a:t>print(name == "John" or age == 17)    # checks that either name equals to "John" OR age equals to 17</a:t>
            </a:r>
            <a:br>
              <a:rPr lang="en"/>
            </a:br>
            <a:r>
              <a:rPr lang="en"/>
              <a:t>print(name == 'John' and age != 23)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name = "John"</a:t>
            </a:r>
            <a:br>
              <a:rPr lang="en"/>
            </a:br>
            <a:r>
              <a:rPr lang="en"/>
              <a:t>age = 17</a:t>
            </a:r>
            <a:br>
              <a:rPr lang="en"/>
            </a:br>
            <a:r>
              <a:rPr lang="en"/>
              <a:t>print(name == "John" or not age &gt; 17)</a:t>
            </a:r>
            <a:br>
              <a:rPr lang="en"/>
            </a:br>
            <a:r>
              <a:rPr lang="en"/>
              <a:t>print(name == "John" or not age &gt; 17)</a:t>
            </a:r>
            <a:br>
              <a:rPr lang="en"/>
            </a:br>
            <a:r>
              <a:rPr lang="en"/>
              <a:t>print(name is "Ellis" or not (name is "John" and age == 17))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name = "John"</a:t>
            </a:r>
            <a:br>
              <a:rPr lang="en"/>
            </a:br>
            <a:r>
              <a:rPr lang="en"/>
              <a:t>age = 17</a:t>
            </a:r>
            <a:br>
              <a:rPr lang="en"/>
            </a:br>
            <a:r>
              <a:rPr lang="en"/>
              <a:t>if name == "John" or age == 17:   # check that name is "John" or age is 17. If so print next 2 lines.</a:t>
            </a:r>
            <a:br>
              <a:rPr lang="en"/>
            </a:br>
            <a:r>
              <a:rPr lang="en"/>
              <a:t>    print("name is John")</a:t>
            </a:r>
            <a:br>
              <a:rPr lang="en"/>
            </a:br>
            <a:r>
              <a:rPr lang="en"/>
              <a:t>    print("John is 17 years old")</a:t>
            </a:r>
            <a:br>
              <a:rPr lang="en"/>
            </a:br>
            <a:br>
              <a:rPr lang="en"/>
            </a:br>
            <a:r>
              <a:rPr lang="en"/>
              <a:t>tasks = ['task1', 'task2']    # create new list</a:t>
            </a:r>
            <a:br>
              <a:rPr lang="en"/>
            </a:br>
            <a:r>
              <a:rPr lang="en"/>
              <a:t>if len(tasks) == 0:</a:t>
            </a:r>
            <a:br>
              <a:rPr lang="en"/>
            </a:br>
            <a:r>
              <a:rPr lang="en"/>
              <a:t>    print("empty")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x = 28</a:t>
            </a:r>
            <a:br>
              <a:rPr lang="en" sz="1000"/>
            </a:br>
            <a:br>
              <a:rPr lang="en" sz="1000"/>
            </a:br>
            <a:r>
              <a:rPr lang="en" sz="1000"/>
              <a:t>if x &lt; 0:</a:t>
            </a:r>
            <a:br>
              <a:rPr lang="en" sz="1000"/>
            </a:br>
            <a:r>
              <a:rPr lang="en" sz="1000"/>
              <a:t>    print('x &lt; 0')                      # executes only if x &lt; 0</a:t>
            </a:r>
            <a:br>
              <a:rPr lang="en" sz="1000"/>
            </a:br>
            <a:r>
              <a:rPr lang="en" sz="1000"/>
              <a:t>elif x == 0:</a:t>
            </a:r>
            <a:br>
              <a:rPr lang="en" sz="1000"/>
            </a:br>
            <a:r>
              <a:rPr lang="en" sz="1000"/>
              <a:t>    print('x is zero')                 # if it's not true that x &lt; 0, check if x == 0</a:t>
            </a:r>
            <a:br>
              <a:rPr lang="en" sz="1000"/>
            </a:br>
            <a:r>
              <a:rPr lang="en" sz="1000"/>
              <a:t>elif x == 1:</a:t>
            </a:r>
            <a:br>
              <a:rPr lang="en" sz="1000"/>
            </a:br>
            <a:r>
              <a:rPr lang="en" sz="1000"/>
              <a:t>    print('x == 1')                    # if it's not true that x &lt; 0 and x != 0, check if x == 1</a:t>
            </a:r>
            <a:br>
              <a:rPr lang="en" sz="1000"/>
            </a:br>
            <a:r>
              <a:rPr lang="en" sz="1000"/>
              <a:t>else:</a:t>
            </a:r>
            <a:br>
              <a:rPr lang="en" sz="1000"/>
            </a:br>
            <a:r>
              <a:rPr lang="en" sz="1000"/>
              <a:t>    print('non of the above is true')</a:t>
            </a:r>
            <a:br>
              <a:rPr lang="en" sz="1000"/>
            </a:br>
            <a:br>
              <a:rPr lang="en" sz="1000"/>
            </a:br>
            <a:r>
              <a:rPr lang="en" sz="1000"/>
              <a:t>name = "John"</a:t>
            </a:r>
            <a:br>
              <a:rPr lang="en" sz="1000"/>
            </a:br>
            <a:r>
              <a:rPr lang="en" sz="1000"/>
              <a:t>if name == 'John':</a:t>
            </a:r>
            <a:br>
              <a:rPr lang="en" sz="1000"/>
            </a:br>
            <a:r>
              <a:rPr lang="en" sz="1000"/>
              <a:t>    print(True)</a:t>
            </a:r>
            <a:br>
              <a:rPr lang="en" sz="1000"/>
            </a:br>
            <a:r>
              <a:rPr lang="en" sz="1000"/>
              <a:t>else:</a:t>
            </a:r>
            <a:br>
              <a:rPr lang="en" sz="1000"/>
            </a:br>
            <a:r>
              <a:rPr lang="en" sz="1000"/>
              <a:t>    print(False)</a:t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 in range(5):    </a:t>
            </a:r>
            <a:r>
              <a:rPr lang="en" sz="1000"/>
              <a:t># for each number i in range 0-4. range(5) function returns list [0, 1, 2, 3, 4]</a:t>
            </a:r>
            <a:br>
              <a:rPr lang="en" sz="1000"/>
            </a:br>
            <a:r>
              <a:rPr lang="en"/>
              <a:t>    print(i)          </a:t>
            </a:r>
            <a:r>
              <a:rPr lang="en" sz="1000"/>
              <a:t># this line is executed 5 times. First time i equals 0, then 1, ...</a:t>
            </a:r>
            <a:br>
              <a:rPr lang="en" sz="1000"/>
            </a:br>
            <a:br>
              <a:rPr lang="en"/>
            </a:br>
            <a:r>
              <a:rPr lang="en"/>
              <a:t>primes = [2, 3, 5, 7]   # create new list</a:t>
            </a:r>
            <a:br>
              <a:rPr lang="en"/>
            </a:br>
            <a:r>
              <a:rPr lang="en"/>
              <a:t>for prime in primes:</a:t>
            </a:r>
            <a:br>
              <a:rPr lang="en"/>
            </a:br>
            <a:r>
              <a:rPr lang="en"/>
              <a:t>    print(prime)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 STRING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hello_world = "Hello, World!"</a:t>
            </a:r>
            <a:br>
              <a:rPr lang="en"/>
            </a:br>
            <a:r>
              <a:rPr lang="en"/>
              <a:t>for ch in hello_world:    # print each character from hello_world</a:t>
            </a:r>
            <a:br>
              <a:rPr lang="en"/>
            </a:br>
            <a:r>
              <a:rPr lang="en"/>
              <a:t>    print(ch)</a:t>
            </a:r>
            <a:br>
              <a:rPr lang="en"/>
            </a:br>
            <a:r>
              <a:rPr lang="en"/>
              <a:t>length = 0      # initialize length variable</a:t>
            </a:r>
            <a:br>
              <a:rPr lang="en"/>
            </a:br>
            <a:r>
              <a:rPr lang="en"/>
              <a:t>for ch in hello_world:</a:t>
            </a:r>
            <a:br>
              <a:rPr lang="en"/>
            </a:br>
            <a:r>
              <a:rPr lang="en"/>
              <a:t>    length += 1     # add 1 to the length on each iteration</a:t>
            </a:r>
            <a:br>
              <a:rPr lang="en"/>
            </a:br>
            <a:r>
              <a:rPr lang="en"/>
              <a:t>print(len(hello_world) == length)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square = 1</a:t>
            </a:r>
            <a:br>
              <a:rPr lang="en"/>
            </a:br>
            <a:r>
              <a:rPr lang="en"/>
              <a:t>while square &lt;= 10:</a:t>
            </a:r>
            <a:br>
              <a:rPr lang="en"/>
            </a:br>
            <a:r>
              <a:rPr lang="en"/>
              <a:t>    print(square)    # This code is executed 10 times</a:t>
            </a:r>
            <a:br>
              <a:rPr lang="en"/>
            </a:br>
            <a:r>
              <a:rPr lang="en"/>
              <a:t>    square += 1      # This code is executed 10 times</a:t>
            </a:r>
            <a:br>
              <a:rPr lang="en"/>
            </a:br>
            <a:r>
              <a:rPr lang="en"/>
              <a:t>print("Finished")  # This code is executed once</a:t>
            </a:r>
            <a:br>
              <a:rPr lang="en"/>
            </a:br>
            <a:r>
              <a:rPr lang="en"/>
              <a:t>square = 0</a:t>
            </a:r>
            <a:br>
              <a:rPr lang="en"/>
            </a:br>
            <a:r>
              <a:rPr lang="en"/>
              <a:t>number = 1</a:t>
            </a:r>
            <a:br>
              <a:rPr lang="en"/>
            </a:br>
            <a:r>
              <a:rPr lang="en"/>
              <a:t>while square &lt; 81:</a:t>
            </a:r>
            <a:br>
              <a:rPr lang="en"/>
            </a:br>
            <a:r>
              <a:rPr lang="en"/>
              <a:t>    square = number ** 2</a:t>
            </a:r>
            <a:br>
              <a:rPr lang="en"/>
            </a:br>
            <a:r>
              <a:rPr lang="en"/>
              <a:t>    print(square)</a:t>
            </a:r>
            <a:br>
              <a:rPr lang="en"/>
            </a:br>
            <a:r>
              <a:rPr lang="en"/>
              <a:t>    number +=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count = 0</a:t>
            </a:r>
            <a:br>
              <a:rPr lang="en" sz="1400"/>
            </a:br>
            <a:r>
              <a:rPr lang="en" sz="1400"/>
              <a:t>while True:  # this condition cannot possibly be false</a:t>
            </a:r>
            <a:br>
              <a:rPr lang="en" sz="1400"/>
            </a:br>
            <a:r>
              <a:rPr lang="en" sz="1400"/>
              <a:t>    print(count)</a:t>
            </a:r>
            <a:br>
              <a:rPr lang="en" sz="1400"/>
            </a:br>
            <a:r>
              <a:rPr lang="en" sz="1400"/>
              <a:t>    count += 1</a:t>
            </a:r>
            <a:br>
              <a:rPr lang="en" sz="1400"/>
            </a:br>
            <a:r>
              <a:rPr lang="en" sz="1400"/>
              <a:t>    if count &gt;= 5:</a:t>
            </a:r>
            <a:br>
              <a:rPr lang="en" sz="1400"/>
            </a:br>
            <a:r>
              <a:rPr lang="en" sz="1400"/>
              <a:t>        break           # exit loop if count &gt;= 5</a:t>
            </a:r>
            <a:br>
              <a:rPr lang="en" sz="1400"/>
            </a:br>
            <a:br>
              <a:rPr lang="en" sz="1400"/>
            </a:br>
            <a:r>
              <a:rPr lang="en" sz="1400"/>
              <a:t>zoo = ["lion", 'tiger', 'elephant']</a:t>
            </a:r>
            <a:br>
              <a:rPr lang="en" sz="1400"/>
            </a:br>
            <a:r>
              <a:rPr lang="en" sz="1400"/>
              <a:t>while True:                         # this condition cannot possibly be false</a:t>
            </a:r>
            <a:br>
              <a:rPr lang="en" sz="1400"/>
            </a:br>
            <a:r>
              <a:rPr lang="en" sz="1400"/>
              <a:t>    animal = zoo.pop()       # extract one element from the list end</a:t>
            </a:r>
            <a:br>
              <a:rPr lang="en" sz="1400"/>
            </a:br>
            <a:r>
              <a:rPr lang="en" sz="1400"/>
              <a:t>    print(animal)</a:t>
            </a:r>
            <a:br>
              <a:rPr lang="en" sz="1400"/>
            </a:br>
            <a:r>
              <a:rPr lang="en" sz="1400"/>
              <a:t>    if animal == 'elephant':</a:t>
            </a:r>
            <a:br>
              <a:rPr lang="en" sz="1400"/>
            </a:br>
            <a:r>
              <a:rPr lang="en" sz="1400"/>
              <a:t>        break           # exit loop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 in range(5):</a:t>
            </a:r>
            <a:br>
              <a:rPr lang="en"/>
            </a:br>
            <a:r>
              <a:rPr lang="en"/>
              <a:t>    if i == 3:</a:t>
            </a:r>
            <a:br>
              <a:rPr lang="en"/>
            </a:br>
            <a:r>
              <a:rPr lang="en"/>
              <a:t>        continue   # skip the rest of the code inside loop for current i value</a:t>
            </a:r>
            <a:br>
              <a:rPr lang="en"/>
            </a:br>
            <a:r>
              <a:rPr lang="en"/>
              <a:t>    print(i)</a:t>
            </a:r>
            <a:br>
              <a:rPr lang="en"/>
            </a:br>
            <a:br>
              <a:rPr lang="en"/>
            </a:br>
            <a:r>
              <a:rPr lang="en"/>
              <a:t>for x in range(10):</a:t>
            </a:r>
            <a:br>
              <a:rPr lang="en"/>
            </a:br>
            <a:r>
              <a:rPr lang="en"/>
              <a:t>    if x % 2 == 0:</a:t>
            </a:r>
            <a:br>
              <a:rPr lang="en"/>
            </a:br>
            <a:r>
              <a:rPr lang="en"/>
              <a:t>        continue   # skip print(x) for this loop</a:t>
            </a:r>
            <a:br>
              <a:rPr lang="en"/>
            </a:br>
            <a:r>
              <a:rPr lang="en"/>
              <a:t>    print(x)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de Funções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def hello_world():  # function named my_function</a:t>
            </a:r>
            <a:br>
              <a:rPr lang="en" sz="1200"/>
            </a:br>
            <a:r>
              <a:rPr lang="en" sz="1200"/>
              <a:t>    print("Hello, World!")</a:t>
            </a:r>
            <a:br>
              <a:rPr lang="en" sz="1200"/>
            </a:br>
            <a:br>
              <a:rPr lang="en" sz="1200"/>
            </a:br>
            <a:r>
              <a:rPr lang="en" sz="1200"/>
              <a:t>for i in range(5):</a:t>
            </a:r>
            <a:br>
              <a:rPr lang="en" sz="1200"/>
            </a:br>
            <a:r>
              <a:rPr lang="en" sz="1200"/>
              <a:t>    hello_world()   # call function defined above 5 times</a:t>
            </a:r>
            <a:br>
              <a:rPr lang="en" sz="1200"/>
            </a:br>
            <a:br>
              <a:rPr lang="en" sz="1200"/>
            </a:br>
            <a:r>
              <a:rPr lang="en" sz="1200"/>
              <a:t>print('I want to be a function')</a:t>
            </a:r>
            <a:br>
              <a:rPr lang="en" sz="1200"/>
            </a:br>
            <a:r>
              <a:rPr lang="en" sz="1200"/>
              <a:t>print('I want to be a function')</a:t>
            </a:r>
            <a:br>
              <a:rPr lang="en" sz="1200"/>
            </a:br>
            <a:r>
              <a:rPr lang="en" sz="1200"/>
              <a:t>print('I want to be a function')</a:t>
            </a:r>
            <a:br>
              <a:rPr lang="en" sz="1200"/>
            </a:br>
            <a:br>
              <a:rPr lang="en" sz="1200"/>
            </a:br>
            <a:r>
              <a:rPr lang="en" sz="1200"/>
              <a:t>def fun():</a:t>
            </a:r>
            <a:br>
              <a:rPr lang="en" sz="1200"/>
            </a:br>
            <a:r>
              <a:rPr lang="en" sz="1200"/>
              <a:t>    print('I want to be a function')</a:t>
            </a:r>
            <a:br>
              <a:rPr lang="en" sz="1200"/>
            </a:br>
            <a:br>
              <a:rPr lang="en" sz="1200"/>
            </a:br>
            <a:r>
              <a:rPr lang="en" sz="1200"/>
              <a:t>for i in range(3):</a:t>
            </a:r>
            <a:br>
              <a:rPr lang="en" sz="1200"/>
            </a:br>
            <a:r>
              <a:rPr lang="en" sz="1200"/>
              <a:t>    fun()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Parametros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 foo(x):                 # x is a function parameter</a:t>
            </a:r>
            <a:br>
              <a:rPr lang="en" sz="1400"/>
            </a:br>
            <a:r>
              <a:rPr lang="en" sz="1400"/>
              <a:t>    print("x = " + str(x))</a:t>
            </a:r>
            <a:br>
              <a:rPr lang="en" sz="1400"/>
            </a:br>
            <a:br>
              <a:rPr lang="en" sz="1400"/>
            </a:br>
            <a:r>
              <a:rPr lang="en" sz="1400"/>
              <a:t>foo(5)   # pass 5 to foo(). Here 5 is an argument passed to function foo.</a:t>
            </a:r>
            <a:br>
              <a:rPr lang="en" sz="1400"/>
            </a:br>
            <a:br>
              <a:rPr lang="en" sz="1400"/>
            </a:br>
            <a:r>
              <a:rPr lang="en" sz="1400"/>
              <a:t>def square(x):</a:t>
            </a:r>
            <a:br>
              <a:rPr lang="en" sz="1400"/>
            </a:br>
            <a:r>
              <a:rPr lang="en" sz="1400"/>
              <a:t>    print(x ** 2)</a:t>
            </a:r>
            <a:br>
              <a:rPr lang="en" sz="1400"/>
            </a:br>
            <a:br>
              <a:rPr lang="en" sz="1400"/>
            </a:br>
            <a:r>
              <a:rPr lang="en" sz="1400"/>
              <a:t>square(4)</a:t>
            </a:r>
            <a:br>
              <a:rPr lang="en" sz="1400"/>
            </a:br>
            <a:r>
              <a:rPr lang="en" sz="1400"/>
              <a:t>square(8)</a:t>
            </a:r>
            <a:br>
              <a:rPr lang="en" sz="1400"/>
            </a:br>
            <a:r>
              <a:rPr lang="en" sz="1400"/>
              <a:t>square(15)</a:t>
            </a:r>
            <a:br>
              <a:rPr lang="en" sz="1400"/>
            </a:br>
            <a:r>
              <a:rPr lang="en" sz="1400"/>
              <a:t>square(23)</a:t>
            </a:r>
            <a:br>
              <a:rPr lang="en" sz="1400"/>
            </a:br>
            <a:r>
              <a:rPr lang="en" sz="1400"/>
              <a:t>square(42)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Variaveis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= b = 2  </a:t>
            </a:r>
            <a:r>
              <a:rPr lang="en" sz="1000"/>
              <a:t># This is called a "chained assignment". It assigns the value 2 to variables "a" and "b".</a:t>
            </a:r>
            <a:br>
              <a:rPr lang="en"/>
            </a:br>
            <a:r>
              <a:rPr lang="en"/>
              <a:t>print("a = " + str(a))  </a:t>
            </a:r>
            <a:br>
              <a:rPr lang="en"/>
            </a:br>
            <a:r>
              <a:rPr lang="en"/>
              <a:t>print("b = " + str(b))</a:t>
            </a:r>
            <a:br>
              <a:rPr lang="en"/>
            </a:br>
            <a:br>
              <a:rPr lang="en"/>
            </a:br>
            <a:r>
              <a:rPr lang="en"/>
              <a:t>greetings = "greetings"</a:t>
            </a:r>
            <a:br>
              <a:rPr lang="en"/>
            </a:br>
            <a:r>
              <a:rPr lang="en"/>
              <a:t>print("greetings = " + str(greetings))</a:t>
            </a:r>
            <a:br>
              <a:rPr lang="en"/>
            </a:br>
            <a:r>
              <a:rPr lang="en"/>
              <a:t>greetings = 5</a:t>
            </a:r>
            <a:br>
              <a:rPr lang="en"/>
            </a:br>
            <a:r>
              <a:rPr lang="en"/>
              <a:t>print("greetings = " + str(greetings))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def sum_two_numbers(a, b):</a:t>
            </a:r>
            <a:br>
              <a:rPr lang="en" sz="1200"/>
            </a:br>
            <a:r>
              <a:rPr lang="en" sz="1200"/>
              <a:t>    return a + b            # return result to the function caller</a:t>
            </a:r>
            <a:br>
              <a:rPr lang="en" sz="1200"/>
            </a:br>
            <a:r>
              <a:rPr lang="en" sz="1200"/>
              <a:t>c = sum_two_numbers(3, 12)  # assign result of function execution to variable 'c'</a:t>
            </a:r>
            <a:br>
              <a:rPr lang="en" sz="1200"/>
            </a:br>
            <a:r>
              <a:rPr lang="en" sz="1200"/>
              <a:t>def fib(n):</a:t>
            </a:r>
            <a:br>
              <a:rPr lang="en" sz="1200"/>
            </a:br>
            <a:r>
              <a:rPr lang="en" sz="1200"/>
              <a:t>    """This is documentation string for function. It'll be available by fib.__doc__()</a:t>
            </a:r>
            <a:br>
              <a:rPr lang="en" sz="1200"/>
            </a:br>
            <a:r>
              <a:rPr lang="en" sz="1200"/>
              <a:t>    Return a list containing the Fibonacci series up to n."""</a:t>
            </a:r>
            <a:br>
              <a:rPr lang="en" sz="1200"/>
            </a:br>
            <a:r>
              <a:rPr lang="en" sz="1200"/>
              <a:t>    result = []</a:t>
            </a:r>
            <a:br>
              <a:rPr lang="en" sz="1200"/>
            </a:br>
            <a:r>
              <a:rPr lang="en" sz="1200"/>
              <a:t>    a = 1</a:t>
            </a:r>
            <a:br>
              <a:rPr lang="en" sz="1200"/>
            </a:br>
            <a:r>
              <a:rPr lang="en" sz="1200"/>
              <a:t>    b = 1</a:t>
            </a:r>
            <a:br>
              <a:rPr lang="en" sz="1200"/>
            </a:br>
            <a:r>
              <a:rPr lang="en" sz="1200"/>
              <a:t>    while a &lt; n:</a:t>
            </a:r>
            <a:br>
              <a:rPr lang="en" sz="1200"/>
            </a:br>
            <a:r>
              <a:rPr lang="en" sz="1200"/>
              <a:t>        result.append(a)</a:t>
            </a:r>
            <a:br>
              <a:rPr lang="en" sz="1200"/>
            </a:br>
            <a:r>
              <a:rPr lang="en" sz="1200"/>
              <a:t>        tmp_var = b</a:t>
            </a:r>
            <a:br>
              <a:rPr lang="en" sz="1200"/>
            </a:br>
            <a:r>
              <a:rPr lang="en" sz="1200"/>
              <a:t>        b = a + b</a:t>
            </a:r>
            <a:br>
              <a:rPr lang="en" sz="1200"/>
            </a:br>
            <a:r>
              <a:rPr lang="en" sz="1200"/>
              <a:t>        a = tmp_var</a:t>
            </a:r>
            <a:br>
              <a:rPr lang="en" sz="1200"/>
            </a:br>
            <a:r>
              <a:rPr lang="en" sz="1200"/>
              <a:t>    return result</a:t>
            </a:r>
            <a:br>
              <a:rPr lang="en" sz="1200"/>
            </a:br>
            <a:br>
              <a:rPr lang="en" sz="1200"/>
            </a:br>
            <a:r>
              <a:rPr lang="en" sz="1200"/>
              <a:t>print(fib(10))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Parametros Default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 multiply_by(a, b=2):</a:t>
            </a:r>
            <a:br>
              <a:rPr lang="en" sz="1400"/>
            </a:br>
            <a:r>
              <a:rPr lang="en" sz="1400"/>
              <a:t>    return a * b</a:t>
            </a:r>
            <a:br>
              <a:rPr lang="en" sz="1400"/>
            </a:br>
            <a:br>
              <a:rPr lang="en" sz="1400"/>
            </a:br>
            <a:r>
              <a:rPr lang="en" sz="1400"/>
              <a:t>print(multiply_by(3, 47))</a:t>
            </a:r>
            <a:br>
              <a:rPr lang="en" sz="1400"/>
            </a:br>
            <a:r>
              <a:rPr lang="en" sz="1400"/>
              <a:t>print(multiply_by(3))    # call function using default value for b parameter</a:t>
            </a:r>
            <a:br>
              <a:rPr lang="en" sz="1400"/>
            </a:br>
            <a:br>
              <a:rPr lang="en" sz="1400"/>
            </a:br>
            <a:r>
              <a:rPr lang="en" sz="1400"/>
              <a:t>def hello(subject, name='John'):</a:t>
            </a:r>
            <a:br>
              <a:rPr lang="en" sz="1400"/>
            </a:br>
            <a:r>
              <a:rPr lang="en" sz="1400"/>
              <a:t>    print("Hello %s! My name is %s" % (subject, name))</a:t>
            </a:r>
            <a:br>
              <a:rPr lang="en" sz="1400"/>
            </a:br>
            <a:br>
              <a:rPr lang="en" sz="1400"/>
            </a:br>
            <a:r>
              <a:rPr lang="en" sz="1400"/>
              <a:t>hello("PyCharm", "Jane")   </a:t>
            </a:r>
            <a:r>
              <a:rPr lang="en" sz="1000"/>
              <a:t> # call 'hello' function with "PyCharm as a subject parameter and "Jane" as a name</a:t>
            </a:r>
            <a:br>
              <a:rPr lang="en" sz="1000"/>
            </a:br>
            <a:r>
              <a:rPr lang="en" sz="1400"/>
              <a:t>hello("PyCharm")            </a:t>
            </a:r>
            <a:r>
              <a:rPr lang="en" sz="1000"/>
              <a:t># call 'hello' function with "PyCharm as a subject parameter and default value for the name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Variáveis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= 9</a:t>
            </a:r>
            <a:br>
              <a:rPr lang="en" sz="1400"/>
            </a:br>
            <a:r>
              <a:rPr lang="en" sz="1400"/>
              <a:t>print(type(number))   # print type of variable "number"</a:t>
            </a:r>
            <a:br>
              <a:rPr lang="en" sz="1400"/>
            </a:br>
            <a:br>
              <a:rPr lang="en" sz="1400"/>
            </a:br>
            <a:r>
              <a:rPr lang="en" sz="1400"/>
              <a:t>float_number = 9.0</a:t>
            </a:r>
            <a:br>
              <a:rPr lang="en" sz="1400"/>
            </a:br>
            <a:r>
              <a:rPr lang="en" sz="1400"/>
              <a:t>print(type(float_number))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number = 9</a:t>
            </a:r>
            <a:br>
              <a:rPr lang="en" sz="1400"/>
            </a:br>
            <a:r>
              <a:rPr lang="en" sz="1400"/>
              <a:t>print(type(number))   # print type of variable "number"</a:t>
            </a:r>
            <a:br>
              <a:rPr lang="en" sz="1400"/>
            </a:br>
            <a:br>
              <a:rPr lang="en" sz="1400"/>
            </a:br>
            <a:r>
              <a:rPr lang="en" sz="1400"/>
              <a:t>float_number = 9.0</a:t>
            </a:r>
            <a:br>
              <a:rPr lang="en" sz="1400"/>
            </a:br>
            <a:r>
              <a:rPr lang="en" sz="1400"/>
              <a:t>print(float_number)</a:t>
            </a:r>
            <a:br>
              <a:rPr lang="en" sz="1400"/>
            </a:br>
            <a:r>
              <a:rPr lang="en" sz="1400"/>
              <a:t>print(int(float_number))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number = 9.0        # float number</a:t>
            </a:r>
            <a:br>
              <a:rPr lang="en" sz="1400"/>
            </a:br>
            <a:r>
              <a:rPr lang="en" sz="1400"/>
              <a:t>result = number / 2</a:t>
            </a:r>
            <a:br>
              <a:rPr lang="en" sz="1400"/>
            </a:br>
            <a:r>
              <a:rPr lang="en" sz="1400"/>
              <a:t>remainder = number % 2</a:t>
            </a:r>
            <a:br>
              <a:rPr lang="en" sz="1400"/>
            </a:br>
            <a:r>
              <a:rPr lang="en" sz="1400"/>
              <a:t>print("result = " + str(result))</a:t>
            </a:r>
            <a:br>
              <a:rPr lang="en" sz="1400"/>
            </a:br>
            <a:r>
              <a:rPr lang="en" sz="1400"/>
              <a:t>print("remainder = " + str(remainder))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number = 9.0</a:t>
            </a:r>
            <a:br>
              <a:rPr lang="en" sz="1400"/>
            </a:br>
            <a:r>
              <a:rPr lang="en" sz="1400"/>
              <a:t>print("number = " + str(number))</a:t>
            </a:r>
            <a:br>
              <a:rPr lang="en" sz="1400"/>
            </a:br>
            <a:r>
              <a:rPr lang="en" sz="1400"/>
              <a:t>number -= 2</a:t>
            </a:r>
            <a:br>
              <a:rPr lang="en" sz="1400"/>
            </a:br>
            <a:r>
              <a:rPr lang="en" sz="1400"/>
              <a:t>print("number = " + str(number))</a:t>
            </a:r>
            <a:br>
              <a:rPr lang="en" sz="1400"/>
            </a:br>
            <a:r>
              <a:rPr lang="en" sz="1400"/>
              <a:t>number += 5</a:t>
            </a:r>
            <a:br>
              <a:rPr lang="en" sz="1400"/>
            </a:br>
            <a:r>
              <a:rPr lang="en" sz="1400"/>
              <a:t>print("number = " + str(number))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False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= 2</a:t>
            </a:r>
            <a:br>
              <a:rPr lang="en"/>
            </a:br>
            <a:r>
              <a:rPr lang="en"/>
              <a:t>three = 3</a:t>
            </a:r>
            <a:br>
              <a:rPr lang="en"/>
            </a:br>
            <a:r>
              <a:rPr lang="en"/>
              <a:t>is_equal = two == three</a:t>
            </a:r>
            <a:br>
              <a:rPr lang="en"/>
            </a:br>
            <a:r>
              <a:rPr lang="en"/>
              <a:t>print(is_equal)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= "Hello"</a:t>
            </a:r>
            <a:br>
              <a:rPr lang="en"/>
            </a:br>
            <a:r>
              <a:rPr lang="en"/>
              <a:t>world = 'World'</a:t>
            </a:r>
            <a:br>
              <a:rPr lang="en"/>
            </a:br>
            <a:br>
              <a:rPr lang="en"/>
            </a:br>
            <a:r>
              <a:rPr lang="en"/>
              <a:t>hello_world = hello + ' ' + world</a:t>
            </a:r>
            <a:br>
              <a:rPr lang="en"/>
            </a:br>
            <a:r>
              <a:rPr lang="en"/>
              <a:t>print(hello_world)      # Note: you should print "Hello World"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hello = "hello"</a:t>
            </a:r>
            <a:br>
              <a:rPr lang="en"/>
            </a:br>
            <a:r>
              <a:rPr lang="en"/>
              <a:t>ten_of_hellos = hello * 10</a:t>
            </a:r>
            <a:br>
              <a:rPr lang="en"/>
            </a:br>
            <a:r>
              <a:rPr lang="en"/>
              <a:t>print(ten_of_hellos)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= "Python"</a:t>
            </a:r>
            <a:br>
              <a:rPr lang="en"/>
            </a:br>
            <a:r>
              <a:rPr lang="en"/>
              <a:t>print("h " + python[3])     # Note: string indexing starts with 0</a:t>
            </a:r>
            <a:br>
              <a:rPr lang="en"/>
            </a:br>
            <a:r>
              <a:rPr lang="en"/>
              <a:t>p_letter = python[0]</a:t>
            </a:r>
            <a:br>
              <a:rPr lang="en"/>
            </a:br>
            <a:r>
              <a:rPr lang="en"/>
              <a:t>print(p_letter)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long_string = "This is a very long string!"</a:t>
            </a:r>
            <a:br>
              <a:rPr lang="en"/>
            </a:br>
            <a:r>
              <a:rPr lang="en"/>
              <a:t>exclamation = long_string[-1]</a:t>
            </a:r>
            <a:br>
              <a:rPr lang="en"/>
            </a:br>
            <a:r>
              <a:rPr lang="en"/>
              <a:t>print(exclamation)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monty_python = "Monty Python"</a:t>
            </a:r>
            <a:br>
              <a:rPr lang="en"/>
            </a:br>
            <a:r>
              <a:rPr lang="en"/>
              <a:t>monty = monty_python[:5]     </a:t>
            </a:r>
            <a:r>
              <a:rPr lang="en" sz="800"/>
              <a:t> # one or both index could be dropped. monty_python[:5] is equal to monty_python[0:5]</a:t>
            </a:r>
            <a:br>
              <a:rPr lang="en" sz="800"/>
            </a:br>
            <a:r>
              <a:rPr lang="en"/>
              <a:t>print(monty)</a:t>
            </a:r>
            <a:br>
              <a:rPr lang="en"/>
            </a:br>
            <a:r>
              <a:rPr lang="en"/>
              <a:t>python = monty_python[6:]</a:t>
            </a:r>
            <a:br>
              <a:rPr lang="en"/>
            </a:br>
            <a:r>
              <a:rPr lang="en"/>
              <a:t>print(python)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