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70" r:id="rId6"/>
    <p:sldId id="271" r:id="rId7"/>
    <p:sldId id="272" r:id="rId8"/>
    <p:sldId id="273" r:id="rId9"/>
    <p:sldId id="274" r:id="rId10"/>
    <p:sldId id="277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>
        <p:scale>
          <a:sx n="58" d="100"/>
          <a:sy n="58" d="100"/>
        </p:scale>
        <p:origin x="8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6889" y="2133600"/>
            <a:ext cx="3423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aramond" pitchFamily="18" charset="0"/>
              </a:rPr>
              <a:t>Connect 4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Player 1  Score: 0  Player 2 Score: 0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Player 1 turn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653" y="6181373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2 disc is dropped into selected column</a:t>
            </a:r>
          </a:p>
          <a:p>
            <a:r>
              <a:rPr lang="en-US" dirty="0">
                <a:latin typeface="Garamond" pitchFamily="18" charset="0"/>
              </a:rPr>
              <a:t>Action: Player 1 selects to start a new game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2043778-29A5-4B3F-B45B-7D26374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7" y="2146131"/>
            <a:ext cx="3403753" cy="34037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2ED9CD-F999-4B82-851B-B58B8EA91C32}"/>
              </a:ext>
            </a:extLst>
          </p:cNvPr>
          <p:cNvSpPr/>
          <p:nvPr/>
        </p:nvSpPr>
        <p:spPr>
          <a:xfrm>
            <a:off x="1584134" y="472035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B30245-410A-425D-A424-793ACF77B2F4}"/>
              </a:ext>
            </a:extLst>
          </p:cNvPr>
          <p:cNvSpPr/>
          <p:nvPr/>
        </p:nvSpPr>
        <p:spPr>
          <a:xfrm>
            <a:off x="1600200" y="5137049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A33E4A-AC49-45E2-A80B-89FB363AFB8E}"/>
              </a:ext>
            </a:extLst>
          </p:cNvPr>
          <p:cNvSpPr/>
          <p:nvPr/>
        </p:nvSpPr>
        <p:spPr>
          <a:xfrm>
            <a:off x="2021595" y="5148549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63AF2C-CD4F-476E-810A-66CA24324DA6}"/>
              </a:ext>
            </a:extLst>
          </p:cNvPr>
          <p:cNvSpPr/>
          <p:nvPr/>
        </p:nvSpPr>
        <p:spPr>
          <a:xfrm>
            <a:off x="2439319" y="5157728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559B68-7FD9-4D33-8EAA-E830F12F210D}"/>
              </a:ext>
            </a:extLst>
          </p:cNvPr>
          <p:cNvSpPr/>
          <p:nvPr/>
        </p:nvSpPr>
        <p:spPr>
          <a:xfrm>
            <a:off x="1589183" y="4290153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A9130-92A2-4328-8837-3CE102AAA414}"/>
              </a:ext>
            </a:extLst>
          </p:cNvPr>
          <p:cNvSpPr/>
          <p:nvPr/>
        </p:nvSpPr>
        <p:spPr>
          <a:xfrm>
            <a:off x="2873566" y="5149468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BA9C3E3-37A8-47A7-B112-13AB0A7A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3793" y="1211368"/>
            <a:ext cx="1838440" cy="57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EAEBC8-CF8D-4AE4-9CDB-B8B0AC6A6850}"/>
              </a:ext>
            </a:extLst>
          </p:cNvPr>
          <p:cNvSpPr txBox="1"/>
          <p:nvPr/>
        </p:nvSpPr>
        <p:spPr>
          <a:xfrm>
            <a:off x="6672877" y="131228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game</a:t>
            </a:r>
          </a:p>
        </p:txBody>
      </p:sp>
    </p:spTree>
    <p:extLst>
      <p:ext uri="{BB962C8B-B14F-4D97-AF65-F5344CB8AC3E}">
        <p14:creationId xmlns:p14="http://schemas.microsoft.com/office/powerpoint/2010/main" val="134524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Player 1  Score: 0  Player 2 Score: 0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Player 1 turn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61722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A new game </a:t>
            </a:r>
            <a:r>
              <a:rPr lang="en-US">
                <a:latin typeface="Garamond" pitchFamily="18" charset="0"/>
              </a:rPr>
              <a:t>is started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2043778-29A5-4B3F-B45B-7D26374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7" y="2146131"/>
            <a:ext cx="3403753" cy="34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7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3050006"/>
            <a:ext cx="313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itchFamily="18" charset="0"/>
              </a:rPr>
              <a:t>Enter Player 1 name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8218" y="3088523"/>
            <a:ext cx="1672860" cy="3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42752" y="3080784"/>
            <a:ext cx="1863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aramond" pitchFamily="18" charset="0"/>
              </a:rPr>
              <a:t>Submit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6248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Action: Enters player 1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2579D-3DFA-4E39-82D3-986135FB4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49" y="3174950"/>
            <a:ext cx="2124371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3050006"/>
            <a:ext cx="313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itchFamily="18" charset="0"/>
              </a:rPr>
              <a:t>Enter Player 2 name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8218" y="3088523"/>
            <a:ext cx="1672860" cy="3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42752" y="3080784"/>
            <a:ext cx="1863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aramond" pitchFamily="18" charset="0"/>
              </a:rPr>
              <a:t>Submit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6248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Action: Enters player 2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2579D-3DFA-4E39-82D3-986135FB4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49" y="3174950"/>
            <a:ext cx="2124371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0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Player 1  Score: 0  Player 2 Score: 0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Player 1 turn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62484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Action: Player 1 selects a column to drop a disc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2043778-29A5-4B3F-B45B-7D26374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7" y="2146131"/>
            <a:ext cx="3403753" cy="34037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Player 1  Score: 0  Player 2 Score: 0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Player 2 turn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653" y="6181373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1 disc is dropped into selected column</a:t>
            </a:r>
          </a:p>
          <a:p>
            <a:r>
              <a:rPr lang="en-US" dirty="0">
                <a:latin typeface="Garamond" pitchFamily="18" charset="0"/>
              </a:rPr>
              <a:t>Action: Player 2 selects a column to drop a disc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2043778-29A5-4B3F-B45B-7D26374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7" y="2146131"/>
            <a:ext cx="3403753" cy="34037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AE0F75-5DAD-4C5E-B8D2-FFEBFC1CAE3D}"/>
              </a:ext>
            </a:extLst>
          </p:cNvPr>
          <p:cNvSpPr/>
          <p:nvPr/>
        </p:nvSpPr>
        <p:spPr>
          <a:xfrm>
            <a:off x="1584134" y="5127434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Player 1  Score: 0  Player 2 Score: 0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Player 1 turn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653" y="6181373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2 disc is dropped into selected column</a:t>
            </a:r>
          </a:p>
          <a:p>
            <a:r>
              <a:rPr lang="en-US" dirty="0">
                <a:latin typeface="Garamond" pitchFamily="18" charset="0"/>
              </a:rPr>
              <a:t>Action: Player 1 selects a column to drop a disc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2043778-29A5-4B3F-B45B-7D26374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7" y="2146131"/>
            <a:ext cx="3403753" cy="34037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2CE7C3E-D485-4CF5-8D14-CB8B275250B7}"/>
              </a:ext>
            </a:extLst>
          </p:cNvPr>
          <p:cNvSpPr/>
          <p:nvPr/>
        </p:nvSpPr>
        <p:spPr>
          <a:xfrm>
            <a:off x="1584134" y="5138451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01A609-EB8E-4172-820A-BE9A3311838C}"/>
              </a:ext>
            </a:extLst>
          </p:cNvPr>
          <p:cNvSpPr/>
          <p:nvPr/>
        </p:nvSpPr>
        <p:spPr>
          <a:xfrm>
            <a:off x="2003234" y="5148549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Player 1  Score: 0  Player 2 Score: 0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Player 2 turn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653" y="6181373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1 disc is dropped into selected column</a:t>
            </a:r>
          </a:p>
          <a:p>
            <a:r>
              <a:rPr lang="en-US" dirty="0">
                <a:latin typeface="Garamond" pitchFamily="18" charset="0"/>
              </a:rPr>
              <a:t>Action: Player 2 selects a column to drop a disc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2043778-29A5-4B3F-B45B-7D26374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7" y="2146131"/>
            <a:ext cx="3403753" cy="34037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2ED9CD-F999-4B82-851B-B58B8EA91C32}"/>
              </a:ext>
            </a:extLst>
          </p:cNvPr>
          <p:cNvSpPr/>
          <p:nvPr/>
        </p:nvSpPr>
        <p:spPr>
          <a:xfrm>
            <a:off x="1584134" y="472035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B30245-410A-425D-A424-793ACF77B2F4}"/>
              </a:ext>
            </a:extLst>
          </p:cNvPr>
          <p:cNvSpPr/>
          <p:nvPr/>
        </p:nvSpPr>
        <p:spPr>
          <a:xfrm>
            <a:off x="1600200" y="5137049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A33E4A-AC49-45E2-A80B-89FB363AFB8E}"/>
              </a:ext>
            </a:extLst>
          </p:cNvPr>
          <p:cNvSpPr/>
          <p:nvPr/>
        </p:nvSpPr>
        <p:spPr>
          <a:xfrm>
            <a:off x="2021595" y="5148549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Player 1  Score: 0  Player 2 Score: 0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Player 1 turn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653" y="6181373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2 disc is dropped into selected column</a:t>
            </a:r>
          </a:p>
          <a:p>
            <a:r>
              <a:rPr lang="en-US" dirty="0">
                <a:latin typeface="Garamond" pitchFamily="18" charset="0"/>
              </a:rPr>
              <a:t>Action: Player 1 selects a column to drop a disc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2043778-29A5-4B3F-B45B-7D26374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7" y="2146131"/>
            <a:ext cx="3403753" cy="34037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2ED9CD-F999-4B82-851B-B58B8EA91C32}"/>
              </a:ext>
            </a:extLst>
          </p:cNvPr>
          <p:cNvSpPr/>
          <p:nvPr/>
        </p:nvSpPr>
        <p:spPr>
          <a:xfrm>
            <a:off x="1584134" y="472035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B30245-410A-425D-A424-793ACF77B2F4}"/>
              </a:ext>
            </a:extLst>
          </p:cNvPr>
          <p:cNvSpPr/>
          <p:nvPr/>
        </p:nvSpPr>
        <p:spPr>
          <a:xfrm>
            <a:off x="1600200" y="5137049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A33E4A-AC49-45E2-A80B-89FB363AFB8E}"/>
              </a:ext>
            </a:extLst>
          </p:cNvPr>
          <p:cNvSpPr/>
          <p:nvPr/>
        </p:nvSpPr>
        <p:spPr>
          <a:xfrm>
            <a:off x="2021595" y="5148549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63AF2C-CD4F-476E-810A-66CA24324DA6}"/>
              </a:ext>
            </a:extLst>
          </p:cNvPr>
          <p:cNvSpPr/>
          <p:nvPr/>
        </p:nvSpPr>
        <p:spPr>
          <a:xfrm>
            <a:off x="2439319" y="5157728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Player 1  Score: 0  Player 2 Score: 0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Player 2 turn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653" y="6181373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1 disc is dropped into selected column</a:t>
            </a:r>
          </a:p>
          <a:p>
            <a:r>
              <a:rPr lang="en-US" dirty="0">
                <a:latin typeface="Garamond" pitchFamily="18" charset="0"/>
              </a:rPr>
              <a:t>Action: Player 2 selects a column to drop a disc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2043778-29A5-4B3F-B45B-7D26374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7" y="2146131"/>
            <a:ext cx="3403753" cy="34037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2ED9CD-F999-4B82-851B-B58B8EA91C32}"/>
              </a:ext>
            </a:extLst>
          </p:cNvPr>
          <p:cNvSpPr/>
          <p:nvPr/>
        </p:nvSpPr>
        <p:spPr>
          <a:xfrm>
            <a:off x="1584134" y="472035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B30245-410A-425D-A424-793ACF77B2F4}"/>
              </a:ext>
            </a:extLst>
          </p:cNvPr>
          <p:cNvSpPr/>
          <p:nvPr/>
        </p:nvSpPr>
        <p:spPr>
          <a:xfrm>
            <a:off x="1600200" y="5137049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A33E4A-AC49-45E2-A80B-89FB363AFB8E}"/>
              </a:ext>
            </a:extLst>
          </p:cNvPr>
          <p:cNvSpPr/>
          <p:nvPr/>
        </p:nvSpPr>
        <p:spPr>
          <a:xfrm>
            <a:off x="2021595" y="5148549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63AF2C-CD4F-476E-810A-66CA24324DA6}"/>
              </a:ext>
            </a:extLst>
          </p:cNvPr>
          <p:cNvSpPr/>
          <p:nvPr/>
        </p:nvSpPr>
        <p:spPr>
          <a:xfrm>
            <a:off x="2439319" y="5157728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559B68-7FD9-4D33-8EAA-E830F12F210D}"/>
              </a:ext>
            </a:extLst>
          </p:cNvPr>
          <p:cNvSpPr/>
          <p:nvPr/>
        </p:nvSpPr>
        <p:spPr>
          <a:xfrm>
            <a:off x="1589183" y="4290153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274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</dc:creator>
  <cp:lastModifiedBy>Victor Camargo Carvalho</cp:lastModifiedBy>
  <cp:revision>24</cp:revision>
  <dcterms:created xsi:type="dcterms:W3CDTF">2019-10-15T19:52:34Z</dcterms:created>
  <dcterms:modified xsi:type="dcterms:W3CDTF">2019-12-06T20:22:43Z</dcterms:modified>
</cp:coreProperties>
</file>