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Haga clic para modificar el estilo de título del patrón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11/29/16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6372D2-1292-4AB6-8C4A-5EC73017D7C6}" type="slidenum">
              <a:rPr b="0" lang="en-US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Haga clic para modificar el estilo de título del patrón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LevelHaga clic para modificar el estilo de texto del patrón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Segundo nivel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Tercer nivel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Cuarto nivel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Quinto nivel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11/29/16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2443BD6-2C11-45BD-A112-2D5829301309}" type="slidenum">
              <a:rPr b="0" lang="en-US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589120" y="3544200"/>
            <a:ext cx="8915040" cy="3036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Andrés Felipe Oses Gordillo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Cesar Augusto Velasco Ramírez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Freddy Nicolay Vanegas Piza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                                                          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Docente: Fabián Giraldo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112480" y="1969920"/>
            <a:ext cx="778572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Batalla Naval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n 4" descr=""/>
          <p:cNvPicPr/>
          <p:nvPr/>
        </p:nvPicPr>
        <p:blipFill>
          <a:blip r:embed="rId1"/>
          <a:stretch/>
        </p:blipFill>
        <p:spPr>
          <a:xfrm>
            <a:off x="1593360" y="2031840"/>
            <a:ext cx="4314600" cy="4447800"/>
          </a:xfrm>
          <a:prstGeom prst="rect">
            <a:avLst/>
          </a:prstGeom>
          <a:ln>
            <a:noFill/>
          </a:ln>
        </p:spPr>
      </p:pic>
      <p:pic>
        <p:nvPicPr>
          <p:cNvPr id="161" name="Imagen 5" descr=""/>
          <p:cNvPicPr/>
          <p:nvPr/>
        </p:nvPicPr>
        <p:blipFill>
          <a:blip r:embed="rId2"/>
          <a:stretch/>
        </p:blipFill>
        <p:spPr>
          <a:xfrm>
            <a:off x="6528960" y="2031840"/>
            <a:ext cx="4304880" cy="443844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1593360" y="388080"/>
            <a:ext cx="92404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Cuarto paso: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Atacar al enemigo presionando las casillas de “mi mapa”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Amarillo = disparo acertado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Rojo = barco hundido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Azul = disparo al agua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609200" y="3884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Anexos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64" name="Imagen 4" descr=""/>
          <p:cNvPicPr/>
          <p:nvPr/>
        </p:nvPicPr>
        <p:blipFill>
          <a:blip r:embed="rId1"/>
          <a:stretch/>
        </p:blipFill>
        <p:spPr>
          <a:xfrm>
            <a:off x="3126960" y="1028880"/>
            <a:ext cx="5876280" cy="539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Introducción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104200" y="207828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 plantea la necesidad de encontrar un proyecto al que sean aplicables los conceptos vistos en programación orientada a objetos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Porqué Batalla naval?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924200" y="1554480"/>
            <a:ext cx="8915040" cy="4312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 base en la busqueda de proyectos relacionados, se encontró que hay muchos conceptos aplicables como: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Hilos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Interfaces gráficas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Gestión de archivos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Gestión de excepciones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Adicional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773360" y="1773360"/>
            <a:ext cx="9287640" cy="404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 optó por hacer una variación del juego llamada “ a salvo”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“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salvo”: más barcos flotando = más turnos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Incluir sonidos correspondientes al juego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n 7" descr=""/>
          <p:cNvPicPr/>
          <p:nvPr/>
        </p:nvPicPr>
        <p:blipFill>
          <a:blip r:embed="rId1"/>
          <a:stretch/>
        </p:blipFill>
        <p:spPr>
          <a:xfrm>
            <a:off x="2597400" y="558360"/>
            <a:ext cx="1704600" cy="121896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5112360" y="749160"/>
            <a:ext cx="775440" cy="83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6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6387120" y="512640"/>
            <a:ext cx="4169880" cy="20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Este es el cronometro que incluimos para que los jugadores puedan controlar el tiempo de duración de la partida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Imagen 10" descr=""/>
          <p:cNvPicPr/>
          <p:nvPr/>
        </p:nvPicPr>
        <p:blipFill>
          <a:blip r:embed="rId2"/>
          <a:stretch/>
        </p:blipFill>
        <p:spPr>
          <a:xfrm>
            <a:off x="843120" y="2394000"/>
            <a:ext cx="4102920" cy="433476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5069520" y="3754080"/>
            <a:ext cx="1177200" cy="1226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6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6456240" y="3017520"/>
            <a:ext cx="4333680" cy="30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Este es el panel de puntuaciones que se abre al presionar el botón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 el cual se muestra la información del jugador, duración de la partida y nivel de dificultad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Imagen 13" descr=""/>
          <p:cNvPicPr/>
          <p:nvPr/>
        </p:nvPicPr>
        <p:blipFill>
          <a:blip r:embed="rId3"/>
          <a:stretch/>
        </p:blipFill>
        <p:spPr>
          <a:xfrm>
            <a:off x="6583680" y="4210920"/>
            <a:ext cx="2011680" cy="2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n 4" descr=""/>
          <p:cNvPicPr/>
          <p:nvPr/>
        </p:nvPicPr>
        <p:blipFill>
          <a:blip r:embed="rId1"/>
          <a:stretch/>
        </p:blipFill>
        <p:spPr>
          <a:xfrm>
            <a:off x="473760" y="290160"/>
            <a:ext cx="4932360" cy="3049200"/>
          </a:xfrm>
          <a:prstGeom prst="rect">
            <a:avLst/>
          </a:prstGeom>
          <a:ln>
            <a:noFill/>
          </a:ln>
        </p:spPr>
      </p:pic>
      <p:pic>
        <p:nvPicPr>
          <p:cNvPr id="146" name="Imagen 5" descr=""/>
          <p:cNvPicPr/>
          <p:nvPr/>
        </p:nvPicPr>
        <p:blipFill>
          <a:blip r:embed="rId2"/>
          <a:stretch/>
        </p:blipFill>
        <p:spPr>
          <a:xfrm>
            <a:off x="473760" y="3586680"/>
            <a:ext cx="5490000" cy="304920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5860440" y="1551600"/>
            <a:ext cx="1239840" cy="91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6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116760" y="4411800"/>
            <a:ext cx="983160" cy="92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6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7204320" y="290160"/>
            <a:ext cx="400356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Este corresponde al panel de configuración, que consta de tres pestañas.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 primera recibe el nombre de “color” y en esta podemos cambiar los colores de toda la interfaz del juego.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 segunda “controles” permite al jugador establecer el nivel de dificultad en el que desea jugar, y la velocidad con la que la computadora responderá.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90720" y="2867760"/>
            <a:ext cx="1121760" cy="128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6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8503920" y="1554480"/>
            <a:ext cx="3366360" cy="32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 la tercera “Jugabilidad”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encontramos las reglas generales o instrucciones de cómo jugar y comprender  la aplicación.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822960" y="1434960"/>
            <a:ext cx="6333840" cy="46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¿ Cómo jugar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54" name="Imagen 3" descr=""/>
          <p:cNvPicPr/>
          <p:nvPr/>
        </p:nvPicPr>
        <p:blipFill>
          <a:blip r:embed="rId1"/>
          <a:stretch/>
        </p:blipFill>
        <p:spPr>
          <a:xfrm>
            <a:off x="8321040" y="1783440"/>
            <a:ext cx="2201040" cy="319680"/>
          </a:xfrm>
          <a:prstGeom prst="rect">
            <a:avLst/>
          </a:prstGeom>
          <a:ln>
            <a:noFill/>
          </a:ln>
        </p:spPr>
      </p:pic>
      <p:pic>
        <p:nvPicPr>
          <p:cNvPr id="155" name="Imagen 4" descr=""/>
          <p:cNvPicPr/>
          <p:nvPr/>
        </p:nvPicPr>
        <p:blipFill>
          <a:blip r:embed="rId2"/>
          <a:stretch/>
        </p:blipFill>
        <p:spPr>
          <a:xfrm>
            <a:off x="4645080" y="2802600"/>
            <a:ext cx="2943000" cy="1342800"/>
          </a:xfrm>
          <a:prstGeom prst="rect">
            <a:avLst/>
          </a:prstGeom>
          <a:ln>
            <a:noFill/>
          </a:ln>
        </p:spPr>
      </p:pic>
      <p:sp>
        <p:nvSpPr>
          <p:cNvPr id="156" name="TextShape 2"/>
          <p:cNvSpPr txBox="1"/>
          <p:nvPr/>
        </p:nvSpPr>
        <p:spPr>
          <a:xfrm>
            <a:off x="1503720" y="1709280"/>
            <a:ext cx="992628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Primer paso: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el jugador debe presionar el botón                            y este abrirá la siguiente ventana.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704240" y="4668840"/>
            <a:ext cx="882504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Segundo paso: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ingresar el nombre. (registro necesario para clasificar los datos)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632320" y="706680"/>
            <a:ext cx="788292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Tercer paso: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organizar la flotilla de barcos en panel “Mi Base” comenzando con el más grande, es decir el portaaviones.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Imagen 5" descr=""/>
          <p:cNvPicPr/>
          <p:nvPr/>
        </p:nvPicPr>
        <p:blipFill>
          <a:blip r:embed="rId1"/>
          <a:stretch/>
        </p:blipFill>
        <p:spPr>
          <a:xfrm>
            <a:off x="4057920" y="1453320"/>
            <a:ext cx="4200840" cy="433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275</TotalTime>
  <Application>LibreOffice/5.1.2.2$Linux_X86_64 LibreOffice_project/10m0$Build-2</Application>
  <Words>538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2016-11-29T00:32:42Z</dcterms:created>
  <dc:creator>Usuario</dc:creator>
  <dc:description/>
  <dc:language>en-US</dc:language>
  <cp:lastModifiedBy/>
  <dcterms:modified xsi:type="dcterms:W3CDTF">2016-11-29T11:23:46Z</dcterms:modified>
  <cp:revision>26</cp:revision>
  <dc:subject/>
  <dc:title>Batalla naval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