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BEED-FAC3-4ECA-8775-B283CB53B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0857-3D74-4E11-9DF9-DDF67FA1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5275-B6A3-4EC9-BD87-C5AAA44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EAF1-E93F-43D7-A477-ED7D7D7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5FD3-49CD-495D-8B24-FF625BDE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E1E6-982C-4656-9B2F-DBCED5DB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2624-FE87-4B7F-95B1-0D454F691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8A1B-F789-46C4-9BB4-958AA33C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6870-12E5-4998-AFA4-1A12396B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27C7-0D6A-43A9-941A-ACF289D8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93BDE-BE76-4EAD-814F-016DB1AE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265A4-FDBB-4CED-83DC-8A0BB23D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BF0D-82E1-47AB-8E1A-778F24E6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004C-0E8A-4B6F-AAE2-85DC8437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5E24-93BC-4C07-BDD3-6B598F6E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A1C4-C351-4EA3-90B4-B3892075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CDB6-3D7A-42A7-922F-F8602527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35FB-4967-44AD-9F5F-29161BE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7C4B-F5FE-42BD-AEAE-04C70D8A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2415-065A-43F5-9424-950029A6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D9DA-484C-4175-A423-2D0434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10AA-AD0D-499A-8EC3-37032554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6B60-DCAC-4D74-9F0F-22CE86A3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864C-D6FB-460A-ABB8-086418B0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DCE3-A664-49AB-B34D-8DBDBBD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1A1-D725-4890-9689-FA2C103A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AF3E-B806-4A03-BA54-CA4033394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A8211-6683-4B60-8022-A8F14C291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9842B-93B6-4ABD-B82A-A95C66FE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EEFA-9550-4EBF-9A36-835B38E7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0B90-DBA2-4F5F-AE1C-0859D2AD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ED7-3653-4F36-92C3-D15C67B1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8303-FE02-4C41-9C4A-65F3D782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0CC8-4F64-442C-A2E8-AD3411EE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45B7-8AC1-4749-BBCD-60894E36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5F38E-98E3-4ECE-870E-D11226966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669FD-4D00-438C-907D-F123956E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9FA2-3C50-41F5-B087-52D26A8D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4C88F-B016-4BA8-97D1-8766E80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A32-9203-4A7D-8CDD-87C82CF9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76A1-4C9E-4FB8-9543-5E864D5E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CABF-FA2D-4F4C-9C7F-D1E23097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AABB9-A07F-42F9-BAAC-D3564FE6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2C801-1C4B-410B-AC06-503C28C7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FEBE5-2C47-4255-BB5B-BFC622A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1756-678B-40A0-8863-485BEA70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F43-3350-4781-8004-C7D67AD0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C559-EB23-4E48-9E40-B76C7726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8CD53-F6A2-405D-9CF6-92705E39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00EEC-BEED-4FD9-B94F-414D05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A35C-F33D-4ED3-8E15-BE675A1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C5CC-8468-44C6-A3BB-5E172B3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3CE-CD8C-4AB3-9DBD-85CE6CBD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0665-C56B-472F-898A-5C270801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C1C-8B9E-407D-A594-7083722E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8812-0A27-41AA-839A-B400DD8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9082-06B1-4B38-98BA-A100EBFE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C821-CB0E-45B0-8D35-426E4F28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E3363-01FF-4F0E-9C72-F06E3E03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44E5-96C6-4AD3-BC36-7B6B8B26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F22F-C12E-472B-8E88-0B9B60348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B8A3-BBD2-47F7-8BFF-31B2485CEB8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55AA-7611-48F3-8809-A21C49D56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868B-2F01-495A-AC3F-2D51837B8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6F9-5DA5-4CA7-983F-C2B686E1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15 Mei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CB50-1D52-4B54-9543-89603B71C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 socket untuk aplikasi chat.</a:t>
            </a:r>
          </a:p>
        </p:txBody>
      </p:sp>
    </p:spTree>
    <p:extLst>
      <p:ext uri="{BB962C8B-B14F-4D97-AF65-F5344CB8AC3E}">
        <p14:creationId xmlns:p14="http://schemas.microsoft.com/office/powerpoint/2010/main" val="20258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DE09-8E7A-4681-8BEC-B987169A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Tercapai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050D-84F0-4BD5-9D58-BDD69F31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Chat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Terminal</a:t>
            </a:r>
            <a:r>
              <a:rPr lang="en-US" dirty="0"/>
              <a:t>.</a:t>
            </a:r>
          </a:p>
          <a:p>
            <a:r>
              <a:rPr lang="en-US" dirty="0" err="1"/>
              <a:t>Menghubungkan</a:t>
            </a:r>
            <a:r>
              <a:rPr lang="en-US" dirty="0"/>
              <a:t> chat </a:t>
            </a:r>
            <a:r>
              <a:rPr lang="en-US" dirty="0" err="1"/>
              <a:t>antar</a:t>
            </a:r>
            <a:r>
              <a:rPr lang="en-US" dirty="0"/>
              <a:t> client-server dengan socket.</a:t>
            </a:r>
          </a:p>
          <a:p>
            <a:r>
              <a:rPr lang="en-US" dirty="0" err="1"/>
              <a:t>Masing-masing</a:t>
            </a:r>
            <a:r>
              <a:rPr lang="en-US" dirty="0"/>
              <a:t> client </a:t>
            </a:r>
            <a:r>
              <a:rPr lang="en-US" dirty="0" err="1"/>
              <a:t>terhubung</a:t>
            </a:r>
            <a:r>
              <a:rPr lang="en-US" dirty="0"/>
              <a:t> ke FTP Server.</a:t>
            </a:r>
          </a:p>
          <a:p>
            <a:r>
              <a:rPr lang="en-US" dirty="0"/>
              <a:t>Client dapat </a:t>
            </a:r>
            <a:r>
              <a:rPr lang="en-US" dirty="0" err="1"/>
              <a:t>download&amp;upload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FTP server.</a:t>
            </a:r>
          </a:p>
        </p:txBody>
      </p:sp>
    </p:spTree>
    <p:extLst>
      <p:ext uri="{BB962C8B-B14F-4D97-AF65-F5344CB8AC3E}">
        <p14:creationId xmlns:p14="http://schemas.microsoft.com/office/powerpoint/2010/main" val="324587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831-DF3E-4B4A-98C4-243AD33E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0FC4-DFA8-42C7-8395-E988156B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Membuat thread agar upload &amp; chat dapat berlangsung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r>
              <a:rPr lang="en-US" dirty="0" err="1"/>
              <a:t>Membangun</a:t>
            </a:r>
            <a:r>
              <a:rPr lang="en-US" dirty="0"/>
              <a:t> sistem GUI untuk </a:t>
            </a:r>
            <a:r>
              <a:rPr lang="en-US"/>
              <a:t>menampilkan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Progress 15 Mei</vt:lpstr>
      <vt:lpstr>Target Tercapai</vt:lpstr>
      <vt:lpstr>Target akan dicapai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15 Mei</dc:title>
  <dc:creator>carlo win marshal</dc:creator>
  <cp:lastModifiedBy>carlo win marshal</cp:lastModifiedBy>
  <cp:revision>1</cp:revision>
  <dcterms:created xsi:type="dcterms:W3CDTF">2020-05-15T01:32:10Z</dcterms:created>
  <dcterms:modified xsi:type="dcterms:W3CDTF">2020-05-15T01:36:49Z</dcterms:modified>
</cp:coreProperties>
</file>