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20 Mei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threading dan </a:t>
            </a:r>
            <a:r>
              <a:rPr lang="en-US" dirty="0" err="1"/>
              <a:t>Gui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err="1"/>
              <a:t>Tercapai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4488"/>
          </a:xfrm>
        </p:spPr>
        <p:txBody>
          <a:bodyPr>
            <a:normAutofit/>
          </a:bodyPr>
          <a:lstStyle/>
          <a:p>
            <a:r>
              <a:rPr lang="en-US" dirty="0"/>
              <a:t>Program chat </a:t>
            </a:r>
            <a:r>
              <a:rPr lang="en-US" dirty="0" err="1"/>
              <a:t>dengan</a:t>
            </a:r>
            <a:r>
              <a:rPr lang="en-US" dirty="0"/>
              <a:t>  GUI </a:t>
            </a:r>
            <a:r>
              <a:rPr lang="en-US" dirty="0" err="1"/>
              <a:t>sederhana</a:t>
            </a:r>
            <a:endParaRPr lang="en-US" dirty="0"/>
          </a:p>
          <a:p>
            <a:pPr lvl="1"/>
            <a:r>
              <a:rPr lang="en-US" dirty="0"/>
              <a:t>Chat </a:t>
            </a:r>
            <a:r>
              <a:rPr lang="en-US" dirty="0" err="1"/>
              <a:t>dengan</a:t>
            </a:r>
            <a:r>
              <a:rPr lang="en-US" dirty="0"/>
              <a:t> user lain</a:t>
            </a:r>
          </a:p>
          <a:p>
            <a:pPr lvl="1"/>
            <a:r>
              <a:rPr lang="en-US" dirty="0"/>
              <a:t>Scrolling </a:t>
            </a:r>
            <a:r>
              <a:rPr lang="en-US" dirty="0" err="1"/>
              <a:t>jika</a:t>
            </a:r>
            <a:r>
              <a:rPr lang="en-US" dirty="0"/>
              <a:t> chat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banyak</a:t>
            </a:r>
            <a:endParaRPr lang="en-US" dirty="0"/>
          </a:p>
          <a:p>
            <a:r>
              <a:rPr lang="en-US" dirty="0" err="1"/>
              <a:t>Penerapan</a:t>
            </a:r>
            <a:r>
              <a:rPr lang="en-US" dirty="0"/>
              <a:t> threading pada client dan server</a:t>
            </a:r>
          </a:p>
          <a:p>
            <a:pPr lvl="1"/>
            <a:r>
              <a:rPr lang="en-US" dirty="0" err="1"/>
              <a:t>Masing-masing</a:t>
            </a:r>
            <a:r>
              <a:rPr lang="en-US" dirty="0"/>
              <a:t> client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dihandel</a:t>
            </a:r>
            <a:r>
              <a:rPr lang="en-US" dirty="0"/>
              <a:t> oleh thread pada server</a:t>
            </a:r>
          </a:p>
          <a:p>
            <a:pPr lvl="1"/>
            <a:r>
              <a:rPr lang="en-US" dirty="0"/>
              <a:t>Thread client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broadcast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0BEB9A-3EDB-49C3-8BF2-34E02BF7E450}"/>
              </a:ext>
            </a:extLst>
          </p:cNvPr>
          <p:cNvSpPr txBox="1">
            <a:spLocks/>
          </p:cNvSpPr>
          <p:nvPr/>
        </p:nvSpPr>
        <p:spPr>
          <a:xfrm>
            <a:off x="949657" y="43322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Target </a:t>
            </a:r>
            <a:r>
              <a:rPr lang="en-US" dirty="0" err="1"/>
              <a:t>Belom</a:t>
            </a:r>
            <a:r>
              <a:rPr lang="en-US" dirty="0"/>
              <a:t> </a:t>
            </a:r>
            <a:r>
              <a:rPr lang="en-US" dirty="0" err="1"/>
              <a:t>Tercapai</a:t>
            </a:r>
            <a:endParaRPr lang="en-US" dirty="0"/>
          </a:p>
          <a:p>
            <a:r>
              <a:rPr lang="en-US" dirty="0"/>
              <a:t>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2570" y="777875"/>
            <a:ext cx="938403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F4BC-8F09-4096-BBF4-653A390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A7153-B6B7-4E8A-BC35-30FC6264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37302"/>
            <a:ext cx="11353800" cy="6383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dicapai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GUI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dan </a:t>
            </a:r>
            <a:r>
              <a:rPr lang="en-US" dirty="0" err="1"/>
              <a:t>bagus</a:t>
            </a:r>
            <a:endParaRPr lang="en-US" dirty="0"/>
          </a:p>
          <a:p>
            <a:r>
              <a:rPr lang="en-US" dirty="0" err="1"/>
              <a:t>Menerapkan</a:t>
            </a:r>
            <a:r>
              <a:rPr lang="en-US" dirty="0"/>
              <a:t> GUI </a:t>
            </a:r>
            <a:r>
              <a:rPr lang="en-US" dirty="0" err="1"/>
              <a:t>untuk</a:t>
            </a:r>
            <a:r>
              <a:rPr lang="en-US" dirty="0"/>
              <a:t> FTP</a:t>
            </a:r>
          </a:p>
          <a:p>
            <a:r>
              <a:rPr lang="en-US" dirty="0" err="1"/>
              <a:t>Finalisasi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Progress 20 Mei</vt:lpstr>
      <vt:lpstr>Target Tercapai</vt:lpstr>
      <vt:lpstr>PowerPoint Presentation</vt:lpstr>
      <vt:lpstr>Target akan dicapai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15 Mei</dc:title>
  <dc:creator>carlo win marshal</dc:creator>
  <cp:lastModifiedBy>05111740000051@mahasiswa.integra.its.ac.id</cp:lastModifiedBy>
  <cp:revision>3</cp:revision>
  <dcterms:created xsi:type="dcterms:W3CDTF">2020-05-15T01:32:00Z</dcterms:created>
  <dcterms:modified xsi:type="dcterms:W3CDTF">2020-05-20T06:34:29Z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