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A0A7A-E345-4055-B76E-47B5CF084559}" type="datetimeFigureOut">
              <a:rPr lang="en-US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2BE5-57AA-451B-8B85-B1F747DB073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9 - 11 Mei: </a:t>
            </a:r>
            <a:r>
              <a:rPr lang="en-US" err="1"/>
              <a:t>Merencanakan</a:t>
            </a:r>
            <a:r>
              <a:rPr lang="en-US"/>
              <a:t> ide program</a:t>
            </a:r>
          </a:p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11 - 19 Mei: </a:t>
            </a:r>
            <a:r>
              <a:rPr lang="en-US" err="1"/>
              <a:t>Memulai</a:t>
            </a:r>
            <a:r>
              <a:rPr lang="en-US"/>
              <a:t> </a:t>
            </a:r>
            <a:r>
              <a:rPr lang="en-US" err="1"/>
              <a:t>pembuatan</a:t>
            </a:r>
            <a:r>
              <a:rPr lang="en-US"/>
              <a:t> socket dan threading, </a:t>
            </a:r>
            <a:r>
              <a:rPr lang="en-US" err="1"/>
              <a:t>perancangan</a:t>
            </a:r>
            <a:r>
              <a:rPr lang="en-US"/>
              <a:t> GUI </a:t>
            </a:r>
          </a:p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19 - 26 Mei: </a:t>
            </a:r>
            <a:r>
              <a:rPr lang="en-US" err="1"/>
              <a:t>Pembuatan</a:t>
            </a:r>
            <a:r>
              <a:rPr lang="en-US"/>
              <a:t> </a:t>
            </a:r>
            <a:r>
              <a:rPr lang="en-US" err="1"/>
              <a:t>fitur</a:t>
            </a:r>
            <a:r>
              <a:rPr lang="en-US"/>
              <a:t> http server, ftp server dan chat</a:t>
            </a:r>
          </a:p>
          <a:p>
            <a:pPr marL="285750" indent="-285750">
              <a:spcBef>
                <a:spcPts val="1000"/>
              </a:spcBef>
              <a:buFont typeface="Arial" panose="020B0604020202020204"/>
              <a:buChar char="•"/>
            </a:pPr>
            <a:r>
              <a:rPr lang="en-US"/>
              <a:t>26 Mei - 1 </a:t>
            </a:r>
            <a:r>
              <a:rPr lang="en-US" err="1"/>
              <a:t>Juni</a:t>
            </a:r>
            <a:r>
              <a:rPr lang="en-US"/>
              <a:t>: </a:t>
            </a:r>
            <a:r>
              <a:rPr lang="en-US" err="1"/>
              <a:t>Pembuatan</a:t>
            </a:r>
            <a:r>
              <a:rPr lang="en-US"/>
              <a:t> GUI dan </a:t>
            </a:r>
            <a:r>
              <a:rPr lang="en-US" err="1"/>
              <a:t>finalisasi</a:t>
            </a:r>
            <a:r>
              <a:rPr lang="en-US"/>
              <a:t> 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2BE5-57AA-451B-8B85-B1F747DB0733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370" y="-723181"/>
            <a:ext cx="8825658" cy="3329581"/>
          </a:xfrm>
        </p:spPr>
        <p:txBody>
          <a:bodyPr/>
          <a:lstStyle/>
          <a:p>
            <a:r>
              <a:rPr lang="en-US">
                <a:cs typeface="Calibri Light" panose="020F0302020204030204"/>
              </a:rPr>
              <a:t>Chat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95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cs typeface="Calibri" panose="020F0502020204030204"/>
              </a:rPr>
              <a:t>Kelompok</a:t>
            </a:r>
            <a:r>
              <a:rPr lang="en-US" b="1">
                <a:cs typeface="Calibri" panose="020F0502020204030204"/>
              </a:rPr>
              <a:t> 5 : </a:t>
            </a:r>
          </a:p>
          <a:p>
            <a:r>
              <a:rPr lang="en-US" dirty="0" err="1">
                <a:ea typeface="+mn-lt"/>
                <a:cs typeface="+mn-lt"/>
              </a:rPr>
              <a:t>Christoper</a:t>
            </a:r>
            <a:r>
              <a:rPr lang="en-US" dirty="0">
                <a:ea typeface="+mn-lt"/>
                <a:cs typeface="+mn-lt"/>
              </a:rPr>
              <a:t> Andrew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Alifiannisa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Alyahasna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Wighneswara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Muhammad Yusuf </a:t>
            </a:r>
            <a:r>
              <a:rPr lang="en-US" dirty="0" err="1">
                <a:ea typeface="+mn-lt"/>
                <a:cs typeface="+mn-lt"/>
              </a:rPr>
              <a:t>Mukharom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Muhammad Ilham </a:t>
            </a:r>
            <a:r>
              <a:rPr lang="en-US" dirty="0" err="1">
                <a:ea typeface="+mn-lt"/>
                <a:cs typeface="+mn-lt"/>
              </a:rPr>
              <a:t>Indianto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Carlo Win Marshal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Raja Permata Boy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Penjelasan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Aplikasi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yang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ftp-server dan socket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data.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desktop.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 panose="020F0302020204030204"/>
              </a:rPr>
              <a:t>Deskripsi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 panose="020F0502020204030204"/>
              </a:rPr>
              <a:t>Berupa</a:t>
            </a:r>
            <a:r>
              <a:rPr lang="en-US">
                <a:cs typeface="Calibri" panose="020F0502020204030204"/>
              </a:rPr>
              <a:t> room chat </a:t>
            </a:r>
            <a:r>
              <a:rPr lang="en-US" err="1">
                <a:cs typeface="Calibri" panose="020F0502020204030204"/>
              </a:rPr>
              <a:t>dengan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tampilan</a:t>
            </a:r>
            <a:r>
              <a:rPr lang="en-US">
                <a:cs typeface="Calibri" panose="020F0502020204030204"/>
              </a:rPr>
              <a:t> GUI. </a:t>
            </a:r>
            <a:r>
              <a:rPr lang="en-US" err="1">
                <a:cs typeface="Calibri" panose="020F0502020204030204"/>
              </a:rPr>
              <a:t>Selain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mengirim</a:t>
            </a:r>
            <a:r>
              <a:rPr lang="en-US">
                <a:cs typeface="Calibri" panose="020F0502020204030204"/>
              </a:rPr>
              <a:t> chat </a:t>
            </a:r>
            <a:r>
              <a:rPr lang="en-US" err="1">
                <a:cs typeface="Calibri" panose="020F0502020204030204"/>
              </a:rPr>
              <a:t>antara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satu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dengan</a:t>
            </a:r>
            <a:r>
              <a:rPr lang="en-US">
                <a:cs typeface="Calibri" panose="020F0502020204030204"/>
              </a:rPr>
              <a:t> yang lain, </a:t>
            </a:r>
            <a:r>
              <a:rPr lang="en-US" err="1">
                <a:cs typeface="Calibri" panose="020F0502020204030204"/>
              </a:rPr>
              <a:t>pengguna</a:t>
            </a:r>
            <a:r>
              <a:rPr lang="en-US">
                <a:cs typeface="Calibri" panose="020F0502020204030204"/>
              </a:rPr>
              <a:t> juga </a:t>
            </a:r>
            <a:r>
              <a:rPr lang="en-US" err="1">
                <a:cs typeface="Calibri" panose="020F0502020204030204"/>
              </a:rPr>
              <a:t>bisa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saling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mengirim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>
                <a:cs typeface="Calibri" panose="020F0502020204030204"/>
              </a:rPr>
              <a:t>file.</a:t>
            </a:r>
          </a:p>
          <a:p>
            <a:r>
              <a:rPr lang="en-US">
                <a:cs typeface="Calibri" panose="020F0502020204030204"/>
              </a:rPr>
              <a:t>Workflow :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A close up of a logo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29" y="3734207"/>
            <a:ext cx="5110842" cy="22017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cs typeface="Calibri Light" panose="020F0302020204030204"/>
              </a:rPr>
              <a:t>Fitur</a:t>
            </a:r>
            <a:r>
              <a:rPr lang="en-US" sz="3600">
                <a:cs typeface="Calibri Light" panose="020F0302020204030204"/>
              </a:rPr>
              <a:t> </a:t>
            </a:r>
            <a:r>
              <a:rPr lang="en-US" sz="3600" err="1">
                <a:cs typeface="Calibri Light" panose="020F0302020204030204"/>
              </a:rPr>
              <a:t>dari</a:t>
            </a:r>
            <a:r>
              <a:rPr lang="en-US" sz="3600">
                <a:cs typeface="Calibri Light" panose="020F0302020204030204"/>
              </a:rPr>
              <a:t> </a:t>
            </a:r>
            <a:r>
              <a:rPr lang="en-US" sz="3600" err="1">
                <a:cs typeface="Calibri Light" panose="020F0302020204030204"/>
              </a:rPr>
              <a:t>kuliah</a:t>
            </a:r>
            <a:r>
              <a:rPr lang="en-US" sz="3600">
                <a:cs typeface="Calibri Light" panose="020F0302020204030204"/>
              </a:rPr>
              <a:t> yang </a:t>
            </a:r>
            <a:r>
              <a:rPr lang="en-US" sz="3600" err="1">
                <a:cs typeface="Calibri Light" panose="020F0302020204030204"/>
              </a:rPr>
              <a:t>akan</a:t>
            </a:r>
            <a:r>
              <a:rPr lang="en-US" sz="3600">
                <a:cs typeface="Calibri Light" panose="020F0302020204030204"/>
              </a:rPr>
              <a:t> </a:t>
            </a:r>
            <a:r>
              <a:rPr lang="en-US" sz="3600" err="1">
                <a:cs typeface="Calibri Light" panose="020F0302020204030204"/>
              </a:rPr>
              <a:t>digunakan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Socket, Thread, Chat, threading, select, TCP</a:t>
            </a:r>
            <a:endParaRPr lang="en-US" dirty="0">
              <a:ea typeface="+mn-lt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Socket - </a:t>
            </a:r>
            <a:r>
              <a:rPr lang="en-US" dirty="0" err="1">
                <a:ea typeface="+mn-lt"/>
                <a:cs typeface="+mn-lt"/>
              </a:rPr>
              <a:t>buat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transisi</a:t>
            </a:r>
            <a:r>
              <a:rPr lang="en-US" dirty="0">
                <a:ea typeface="+mn-lt"/>
                <a:cs typeface="+mn-lt"/>
              </a:rPr>
              <a:t> data client-server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Thread - agar </a:t>
            </a:r>
            <a:r>
              <a:rPr lang="en-US" dirty="0" err="1">
                <a:ea typeface="+mn-lt"/>
                <a:cs typeface="+mn-lt"/>
              </a:rPr>
              <a:t>bisa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menjalankan</a:t>
            </a:r>
            <a:r>
              <a:rPr lang="en-US" dirty="0">
                <a:ea typeface="+mn-lt"/>
                <a:cs typeface="+mn-lt"/>
              </a:rPr>
              <a:t> proses </a:t>
            </a:r>
            <a:r>
              <a:rPr lang="en-US" dirty="0" err="1">
                <a:ea typeface="+mn-lt"/>
                <a:cs typeface="+mn-lt"/>
              </a:rPr>
              <a:t>secara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bersamaan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Fitur chat –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saling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bertukar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pesan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TCP – </a:t>
            </a:r>
            <a:r>
              <a:rPr lang="en-US" dirty="0" err="1">
                <a:ea typeface="+mn-lt"/>
                <a:cs typeface="+mn-lt"/>
              </a:rPr>
              <a:t>sebagai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transaksi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pesan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 -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menangani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banyak</a:t>
            </a:r>
            <a:r>
              <a:rPr lang="en-US" dirty="0">
                <a:ea typeface="+mn-lt"/>
                <a:cs typeface="+mn-lt"/>
              </a:rPr>
              <a:t> client </a:t>
            </a:r>
            <a:r>
              <a:rPr lang="en-US" dirty="0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waktu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tx1"/>
                </a:solidFill>
                <a:ea typeface="+mj-lt"/>
                <a:cs typeface="+mj-lt"/>
              </a:rPr>
              <a:t>Pembagian</a:t>
            </a:r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tx1"/>
                </a:solidFill>
                <a:ea typeface="+mj-lt"/>
                <a:cs typeface="+mj-lt"/>
              </a:rPr>
              <a:t>Tugas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Socket dan Thread ( </a:t>
            </a:r>
            <a:r>
              <a:rPr lang="en-US" dirty="0" err="1"/>
              <a:t>Kelompok</a:t>
            </a:r>
            <a:r>
              <a:rPr lang="en-US" dirty="0"/>
              <a:t> Carlo dan Raja)</a:t>
            </a:r>
          </a:p>
          <a:p>
            <a:r>
              <a:rPr lang="en-US" dirty="0"/>
              <a:t>Thread, FTP , </a:t>
            </a:r>
            <a:r>
              <a:rPr lang="en-US" dirty="0" err="1"/>
              <a:t>Gui</a:t>
            </a:r>
            <a:r>
              <a:rPr lang="en-US" dirty="0"/>
              <a:t> (</a:t>
            </a:r>
            <a:r>
              <a:rPr lang="en-US" dirty="0" err="1"/>
              <a:t>Kelompok</a:t>
            </a:r>
            <a:r>
              <a:rPr lang="en-US" dirty="0"/>
              <a:t>  Yusuf dan Ilham)</a:t>
            </a:r>
          </a:p>
          <a:p>
            <a:r>
              <a:rPr lang="en-US" dirty="0"/>
              <a:t>Fitur chat dan GUI (</a:t>
            </a:r>
            <a:r>
              <a:rPr lang="en-US" dirty="0" err="1"/>
              <a:t>Kelompok</a:t>
            </a:r>
            <a:r>
              <a:rPr lang="en-US" dirty="0"/>
              <a:t> Christopher dan </a:t>
            </a:r>
            <a:r>
              <a:rPr lang="en-US" dirty="0" err="1"/>
              <a:t>Alifianissa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Timeline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8845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6" name="Picture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1" y="1573816"/>
            <a:ext cx="10391953" cy="45442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Target per Progress Meeting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22 Mei :</a:t>
            </a:r>
          </a:p>
          <a:p>
            <a:r>
              <a:rPr lang="en-US" dirty="0"/>
              <a:t>Socket, thread dan http server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endParaRPr lang="en-US" dirty="0"/>
          </a:p>
          <a:p>
            <a:r>
              <a:rPr lang="en-US" dirty="0"/>
              <a:t>27 Mei :</a:t>
            </a:r>
          </a:p>
          <a:p>
            <a:r>
              <a:rPr lang="en-US" dirty="0"/>
              <a:t>Fitur chat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229</Words>
  <Application>Microsoft Office PowerPoint</Application>
  <PresentationFormat>Widescreen</PresentationFormat>
  <Paragraphs>30</Paragraphs>
  <Slides>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Chat App</vt:lpstr>
      <vt:lpstr>Penjelasan Aplikasi</vt:lpstr>
      <vt:lpstr>Deskripsi </vt:lpstr>
      <vt:lpstr>Fitur dari kuliah yang akan digunakan</vt:lpstr>
      <vt:lpstr>Pembagian Tugas</vt:lpstr>
      <vt:lpstr>Timeline</vt:lpstr>
      <vt:lpstr>Target per Progress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05111740000051@mahasiswa.integra.its.ac.id</cp:lastModifiedBy>
  <cp:revision>342</cp:revision>
  <dcterms:created xsi:type="dcterms:W3CDTF">2020-05-10T18:05:00Z</dcterms:created>
  <dcterms:modified xsi:type="dcterms:W3CDTF">2020-05-20T06:36:15Z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