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T Sans Narrow"/>
      <p:regular r:id="rId10"/>
      <p:bold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bold.fntdata"/><Relationship Id="rId10" Type="http://schemas.openxmlformats.org/officeDocument/2006/relationships/font" Target="fonts/PTSansNarrow-regular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Demo 2 Juni 2020, Program Jaringan D, Kelompok 5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633efe9d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633efe9d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User akan melakukan penamaan username pada saat membuka aplikasi.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633efe9d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633efe9d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Untuk filesystem, akan dihubungkan dengan channel FTP, sehingga upload dan download dihandle oleh FTP Server.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633efe9d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633efe9d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Demo 2 Juni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50" y="2774164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Kelompok 5 : </a:t>
            </a:r>
            <a:endParaRPr b="1" sz="1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Christoper Andrew</a:t>
            </a:r>
            <a:endParaRPr sz="9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Alifiannisa Alyahasna Wighneswara</a:t>
            </a:r>
            <a:endParaRPr sz="9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Muhammad Yusuf Mukharom</a:t>
            </a:r>
            <a:endParaRPr sz="9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Muhammad Ilham Indianto</a:t>
            </a:r>
            <a:endParaRPr sz="9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Carlo Win Marshal</a:t>
            </a:r>
            <a:endParaRPr sz="9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Raja Permata Boy</a:t>
            </a:r>
            <a:endParaRPr sz="9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Target tercapai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Perbaikan GUI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113" y="1920650"/>
            <a:ext cx="6201776" cy="26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Target tercapai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Penerapan FTP pada GUI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762" y="1765425"/>
            <a:ext cx="6566475" cy="32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4000"/>
              <a:t>Terima Kasih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