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2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8B8A3-BBD2-47F7-8BFF-31B2485CEB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07771-59EF-494D-A6AC-A4C25B6BEE5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15 Mei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 socket untuk aplikasi chat.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</a:t>
            </a:r>
            <a:r>
              <a:rPr lang="en-US" dirty="0" err="1"/>
              <a:t>Tercapai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Chat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b="1" dirty="0"/>
              <a:t>Terminal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Menghubungkan</a:t>
            </a:r>
            <a:r>
              <a:rPr lang="en-US" dirty="0"/>
              <a:t> chat </a:t>
            </a:r>
            <a:r>
              <a:rPr lang="en-US" dirty="0" err="1"/>
              <a:t>antar</a:t>
            </a:r>
            <a:r>
              <a:rPr lang="en-US" dirty="0"/>
              <a:t> client-server dengan socket.</a:t>
            </a:r>
            <a:endParaRPr lang="en-US" dirty="0"/>
          </a:p>
          <a:p>
            <a:r>
              <a:rPr lang="en-US" dirty="0" err="1"/>
              <a:t>Masing-masing</a:t>
            </a:r>
            <a:r>
              <a:rPr lang="en-US" dirty="0"/>
              <a:t> client </a:t>
            </a:r>
            <a:r>
              <a:rPr lang="en-US" dirty="0" err="1"/>
              <a:t>terhubung</a:t>
            </a:r>
            <a:r>
              <a:rPr lang="en-US" dirty="0"/>
              <a:t> ke FTP Server.</a:t>
            </a:r>
            <a:endParaRPr lang="en-US" dirty="0"/>
          </a:p>
          <a:p>
            <a:r>
              <a:rPr lang="en-US" dirty="0"/>
              <a:t>Client dapat </a:t>
            </a:r>
            <a:r>
              <a:rPr lang="en-US" dirty="0" err="1"/>
              <a:t>download&amp;upload</a:t>
            </a:r>
            <a:r>
              <a:rPr lang="en-US" dirty="0"/>
              <a:t> file </a:t>
            </a:r>
            <a:r>
              <a:rPr lang="en-US" dirty="0" err="1"/>
              <a:t>dari</a:t>
            </a:r>
            <a:r>
              <a:rPr lang="en-US" dirty="0"/>
              <a:t> FTP server.</a:t>
            </a:r>
            <a:endParaRPr lang="en-US" dirty="0"/>
          </a:p>
          <a:p>
            <a:r>
              <a:rPr lang="en-US" dirty="0"/>
              <a:t>Desain kasar layout (wireframe)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chat-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0670" y="826770"/>
            <a:ext cx="9307830" cy="52362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12570" y="777875"/>
            <a:ext cx="938403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dicapai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Membuat thread agar upload &amp; chat dapat berlangsung </a:t>
            </a:r>
            <a:r>
              <a:rPr lang="en-US" dirty="0" err="1"/>
              <a:t>bersamaan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Membangun</a:t>
            </a:r>
            <a:r>
              <a:rPr lang="en-US" dirty="0"/>
              <a:t> sistem GUI untuk </a:t>
            </a:r>
            <a:r>
              <a:rPr lang="en-US"/>
              <a:t>menampilkan program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WPS Presentation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Progress 15 Mei</vt:lpstr>
      <vt:lpstr>Target Tercapai</vt:lpstr>
      <vt:lpstr>PowerPoint 演示文稿</vt:lpstr>
      <vt:lpstr>Target akan dicapai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15 Mei</dc:title>
  <dc:creator>carlo win marshal</dc:creator>
  <cp:lastModifiedBy>user</cp:lastModifiedBy>
  <cp:revision>2</cp:revision>
  <dcterms:created xsi:type="dcterms:W3CDTF">2020-05-15T01:32:00Z</dcterms:created>
  <dcterms:modified xsi:type="dcterms:W3CDTF">2020-05-15T06:50:28Z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1033-11.2.0.8342</vt:lpwstr>
  </property>
</Properties>
</file>