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B0969-0C44-43EF-889E-32B938085FA6}" v="28" dt="2020-05-11T05:24:57.646"/>
    <p1510:client id="{A13E077E-2001-4E4E-B7C7-D30854304682}" v="1132" dt="2020-05-11T05:52:38.737"/>
    <p1510:client id="{C2F3B58B-BB44-41AE-B205-B6C62E801C5D}" v="374" dt="2020-05-11T05:39:05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A0A7A-E345-4055-B76E-47B5CF084559}" type="datetimeFigureOut">
              <a:rPr lang="en-US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2BE5-57AA-451B-8B85-B1F747DB0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9 - 11 Mei: </a:t>
            </a:r>
            <a:r>
              <a:rPr lang="en-US" err="1"/>
              <a:t>Merencanakan</a:t>
            </a:r>
            <a:r>
              <a:rPr lang="en-US"/>
              <a:t> ide program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11 - 19 Mei: </a:t>
            </a:r>
            <a:r>
              <a:rPr lang="en-US" err="1"/>
              <a:t>Memulai</a:t>
            </a:r>
            <a:r>
              <a:rPr lang="en-US"/>
              <a:t> </a:t>
            </a:r>
            <a:r>
              <a:rPr lang="en-US" err="1"/>
              <a:t>pembuatan</a:t>
            </a:r>
            <a:r>
              <a:rPr lang="en-US"/>
              <a:t> socket dan threading, </a:t>
            </a:r>
            <a:r>
              <a:rPr lang="en-US" err="1"/>
              <a:t>perancangan</a:t>
            </a:r>
            <a:r>
              <a:rPr lang="en-US"/>
              <a:t> GUI 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19 - 26 Mei: </a:t>
            </a:r>
            <a:r>
              <a:rPr lang="en-US" err="1"/>
              <a:t>Pembuatan</a:t>
            </a:r>
            <a:r>
              <a:rPr lang="en-US"/>
              <a:t> </a:t>
            </a:r>
            <a:r>
              <a:rPr lang="en-US" err="1"/>
              <a:t>fitur</a:t>
            </a:r>
            <a:r>
              <a:rPr lang="en-US"/>
              <a:t> http server, ftp server dan chat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26 Mei - 1 </a:t>
            </a:r>
            <a:r>
              <a:rPr lang="en-US" err="1"/>
              <a:t>Juni</a:t>
            </a:r>
            <a:r>
              <a:rPr lang="en-US"/>
              <a:t>: </a:t>
            </a:r>
            <a:r>
              <a:rPr lang="en-US" err="1"/>
              <a:t>Pembuatan</a:t>
            </a:r>
            <a:r>
              <a:rPr lang="en-US"/>
              <a:t> GUI dan </a:t>
            </a:r>
            <a:r>
              <a:rPr lang="en-US" err="1"/>
              <a:t>finalisasi</a:t>
            </a:r>
            <a:r>
              <a:rPr lang="en-US"/>
              <a:t> 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2BE5-57AA-451B-8B85-B1F747DB073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5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6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4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501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84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19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77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6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3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9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2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0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8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8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370" y="-723181"/>
            <a:ext cx="8825658" cy="3329581"/>
          </a:xfrm>
        </p:spPr>
        <p:txBody>
          <a:bodyPr/>
          <a:lstStyle/>
          <a:p>
            <a:r>
              <a:rPr lang="en-US">
                <a:cs typeface="Calibri Light"/>
              </a:rPr>
              <a:t>Chat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95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cs typeface="Calibri"/>
              </a:rPr>
              <a:t>Kelompok</a:t>
            </a:r>
            <a:r>
              <a:rPr lang="en-US" b="1">
                <a:cs typeface="Calibri"/>
              </a:rPr>
              <a:t> 5 : </a:t>
            </a:r>
          </a:p>
          <a:p>
            <a:r>
              <a:rPr lang="en-US" dirty="0" err="1">
                <a:ea typeface="+mn-lt"/>
                <a:cs typeface="+mn-lt"/>
              </a:rPr>
              <a:t>Christoper</a:t>
            </a:r>
            <a:r>
              <a:rPr lang="en-US" dirty="0">
                <a:ea typeface="+mn-lt"/>
                <a:cs typeface="+mn-lt"/>
              </a:rPr>
              <a:t> Andrew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Alifiannisa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Alyahasna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Wighneswara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Muhammad Yusuf </a:t>
            </a:r>
            <a:r>
              <a:rPr lang="en-US" dirty="0" err="1">
                <a:ea typeface="+mn-lt"/>
                <a:cs typeface="+mn-lt"/>
              </a:rPr>
              <a:t>Mukharom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Muhammad Ilham </a:t>
            </a:r>
            <a:r>
              <a:rPr lang="en-US" dirty="0" err="1">
                <a:ea typeface="+mn-lt"/>
                <a:cs typeface="+mn-lt"/>
              </a:rPr>
              <a:t>Indianto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Carlo Win Marshal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Raja Permata 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0A4D-014E-41E2-A7E9-38ACD67C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Penjelasan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Aplikasi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0F24-11B4-4B7F-9DB3-8D2632DE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Aplikasi</a:t>
            </a:r>
            <a:r>
              <a:rPr lang="en-US"/>
              <a:t> yang kami </a:t>
            </a:r>
            <a:r>
              <a:rPr lang="en-US" err="1"/>
              <a:t>buat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http-server dan socket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transaksi</a:t>
            </a:r>
            <a:r>
              <a:rPr lang="en-US"/>
              <a:t> data. </a:t>
            </a:r>
            <a:r>
              <a:rPr lang="en-US" err="1"/>
              <a:t>Aplikasi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berjalan</a:t>
            </a:r>
            <a:r>
              <a:rPr lang="en-US"/>
              <a:t> </a:t>
            </a:r>
            <a:r>
              <a:rPr lang="en-US" err="1"/>
              <a:t>dibrowser</a:t>
            </a:r>
            <a:r>
              <a:rPr lang="en-US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52570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FEAD-9737-4E37-AA5E-9DA21DD4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Deskripsi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0BC3-9C21-461D-BE99-2368DC6C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Berupa</a:t>
            </a:r>
            <a:r>
              <a:rPr lang="en-US">
                <a:cs typeface="Calibri"/>
              </a:rPr>
              <a:t> room chat </a:t>
            </a:r>
            <a:r>
              <a:rPr lang="en-US" err="1">
                <a:cs typeface="Calibri"/>
              </a:rPr>
              <a:t>dengan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tampilan</a:t>
            </a:r>
            <a:r>
              <a:rPr lang="en-US">
                <a:cs typeface="Calibri"/>
              </a:rPr>
              <a:t> GUI. </a:t>
            </a:r>
            <a:r>
              <a:rPr lang="en-US" err="1">
                <a:cs typeface="Calibri"/>
              </a:rPr>
              <a:t>Selain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mengirim</a:t>
            </a:r>
            <a:r>
              <a:rPr lang="en-US">
                <a:cs typeface="Calibri"/>
              </a:rPr>
              <a:t> chat </a:t>
            </a:r>
            <a:r>
              <a:rPr lang="en-US" err="1">
                <a:cs typeface="Calibri"/>
              </a:rPr>
              <a:t>antara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satu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yang lain, </a:t>
            </a:r>
            <a:r>
              <a:rPr lang="en-US" err="1">
                <a:cs typeface="Calibri"/>
              </a:rPr>
              <a:t>pengguna</a:t>
            </a:r>
            <a:r>
              <a:rPr lang="en-US">
                <a:cs typeface="Calibri"/>
              </a:rPr>
              <a:t> juga </a:t>
            </a:r>
            <a:r>
              <a:rPr lang="en-US" err="1">
                <a:cs typeface="Calibri"/>
              </a:rPr>
              <a:t>bisa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saling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mengirim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file.</a:t>
            </a:r>
          </a:p>
          <a:p>
            <a:r>
              <a:rPr lang="en-US">
                <a:cs typeface="Calibri"/>
              </a:rPr>
              <a:t>Workflow :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AE00A4-109A-4F0A-90CE-98C94949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29" y="3734207"/>
            <a:ext cx="5110842" cy="22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C902-DC03-42D9-BE00-06A2EC3B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cs typeface="Calibri Light"/>
              </a:rPr>
              <a:t>Fitur</a:t>
            </a:r>
            <a:r>
              <a:rPr lang="en-US" sz="3600">
                <a:cs typeface="Calibri Light"/>
              </a:rPr>
              <a:t> </a:t>
            </a:r>
            <a:r>
              <a:rPr lang="en-US" sz="3600" err="1">
                <a:cs typeface="Calibri Light"/>
              </a:rPr>
              <a:t>dari</a:t>
            </a:r>
            <a:r>
              <a:rPr lang="en-US" sz="3600">
                <a:cs typeface="Calibri Light"/>
              </a:rPr>
              <a:t> </a:t>
            </a:r>
            <a:r>
              <a:rPr lang="en-US" sz="3600" err="1">
                <a:cs typeface="Calibri Light"/>
              </a:rPr>
              <a:t>kuliah</a:t>
            </a:r>
            <a:r>
              <a:rPr lang="en-US" sz="3600">
                <a:cs typeface="Calibri Light"/>
              </a:rPr>
              <a:t> yang </a:t>
            </a:r>
            <a:r>
              <a:rPr lang="en-US" sz="3600" err="1">
                <a:cs typeface="Calibri Light"/>
              </a:rPr>
              <a:t>akan</a:t>
            </a:r>
            <a:r>
              <a:rPr lang="en-US" sz="3600">
                <a:cs typeface="Calibri Light"/>
              </a:rPr>
              <a:t> </a:t>
            </a:r>
            <a:r>
              <a:rPr lang="en-US" sz="3600" err="1">
                <a:cs typeface="Calibri Light"/>
              </a:rPr>
              <a:t>digunakan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FEE8E-4B86-454D-9DCA-7FFCC307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HTTP server, Socket, Thread, Chat</a:t>
            </a:r>
            <a:endParaRPr lang="en-US">
              <a:ea typeface="+mn-lt"/>
              <a:cs typeface="Calibri" panose="020F0502020204030204"/>
            </a:endParaRPr>
          </a:p>
          <a:p>
            <a:r>
              <a:rPr lang="en-US" err="1">
                <a:ea typeface="+mn-lt"/>
                <a:cs typeface="+mn-lt"/>
              </a:rPr>
              <a:t>Fitur</a:t>
            </a:r>
            <a:r>
              <a:rPr lang="en-US">
                <a:ea typeface="+mn-lt"/>
                <a:cs typeface="+mn-lt"/>
              </a:rPr>
              <a:t> chat – </a:t>
            </a:r>
            <a:r>
              <a:rPr lang="en-US" err="1">
                <a:ea typeface="+mn-lt"/>
                <a:cs typeface="+mn-lt"/>
              </a:rPr>
              <a:t>untuk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bertukar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pesan</a:t>
            </a:r>
            <a:endParaRPr lang="en-US" err="1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HTTP Server - </a:t>
            </a:r>
            <a:r>
              <a:rPr lang="en-US" err="1">
                <a:ea typeface="+mn-lt"/>
                <a:cs typeface="+mn-lt"/>
              </a:rPr>
              <a:t>buat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nampilin</a:t>
            </a:r>
            <a:r>
              <a:rPr lang="en-US">
                <a:ea typeface="+mn-lt"/>
                <a:cs typeface="+mn-lt"/>
              </a:rPr>
              <a:t> di browser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Socket - </a:t>
            </a:r>
            <a:r>
              <a:rPr lang="en-US" err="1">
                <a:ea typeface="+mn-lt"/>
                <a:cs typeface="+mn-lt"/>
              </a:rPr>
              <a:t>buat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transisi</a:t>
            </a:r>
            <a:r>
              <a:rPr lang="en-US">
                <a:ea typeface="+mn-lt"/>
                <a:cs typeface="+mn-lt"/>
              </a:rPr>
              <a:t> data client-server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Thread - agar </a:t>
            </a:r>
            <a:r>
              <a:rPr lang="en-US" err="1">
                <a:ea typeface="+mn-lt"/>
                <a:cs typeface="+mn-lt"/>
              </a:rPr>
              <a:t>bisa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menjalankan</a:t>
            </a:r>
            <a:r>
              <a:rPr lang="en-US">
                <a:ea typeface="+mn-lt"/>
                <a:cs typeface="+mn-lt"/>
              </a:rPr>
              <a:t> proses </a:t>
            </a:r>
            <a:r>
              <a:rPr lang="en-US" err="1">
                <a:ea typeface="+mn-lt"/>
                <a:cs typeface="+mn-lt"/>
              </a:rPr>
              <a:t>secara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bersamaan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04651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DD00-9FB5-4E53-85F2-A91A39DA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tx1"/>
                </a:solidFill>
                <a:ea typeface="+mj-lt"/>
                <a:cs typeface="+mj-lt"/>
              </a:rPr>
              <a:t>Pembagian</a:t>
            </a:r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tx1"/>
                </a:solidFill>
                <a:ea typeface="+mj-lt"/>
                <a:cs typeface="+mj-lt"/>
              </a:rPr>
              <a:t>Tugas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BE21-71C6-45BD-A631-84BF7965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Socket dan Thread ( Kelompok Carlo dan Raja)</a:t>
            </a:r>
          </a:p>
          <a:p>
            <a:r>
              <a:rPr lang="en-US"/>
              <a:t>HTTP Server , FTP server (Kelompok  Yusuf dan Ilham)</a:t>
            </a:r>
            <a:endParaRPr lang="en-US" dirty="0"/>
          </a:p>
          <a:p>
            <a:r>
              <a:rPr lang="en-US"/>
              <a:t>Fitur chat dan GUI (Kelompok Christopher dan Alifianissa)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0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6042-58BA-49CE-8B57-7441EFAC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Timeline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BE3C-F60C-4BFE-81BB-41656FB2A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8845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10AD40-C1F4-44E0-AC71-7A77CD352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1" y="1573816"/>
            <a:ext cx="10391953" cy="454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9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1392-194A-4EE1-964C-8429ABCF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Target per Progress Meeting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379E-E133-49B5-9318-BC8D4D65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22 Mei :</a:t>
            </a:r>
          </a:p>
          <a:p>
            <a:r>
              <a:rPr lang="en-US"/>
              <a:t>Socket, thread dan http server sudah selesai dikerjakan</a:t>
            </a:r>
            <a:endParaRPr lang="en-US" dirty="0"/>
          </a:p>
          <a:p>
            <a:r>
              <a:rPr lang="en-US"/>
              <a:t>27 Mei :</a:t>
            </a:r>
            <a:endParaRPr lang="en-US" dirty="0"/>
          </a:p>
          <a:p>
            <a:r>
              <a:rPr lang="en-US"/>
              <a:t>Fitur chat sudah mulai dikerjakan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04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Chat App</vt:lpstr>
      <vt:lpstr>Penjelasan Aplikasi</vt:lpstr>
      <vt:lpstr>Deskripsi </vt:lpstr>
      <vt:lpstr>Fitur dari kuliah yang akan digunakan</vt:lpstr>
      <vt:lpstr>Pembagian Tugas</vt:lpstr>
      <vt:lpstr>Timeline</vt:lpstr>
      <vt:lpstr>Target per Progress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339</cp:revision>
  <dcterms:created xsi:type="dcterms:W3CDTF">2020-05-10T18:05:41Z</dcterms:created>
  <dcterms:modified xsi:type="dcterms:W3CDTF">2020-05-11T05:53:35Z</dcterms:modified>
</cp:coreProperties>
</file>