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3"/>
    <p:sldId id="259" r:id="rId4"/>
    <p:sldId id="260" r:id="rId5"/>
    <p:sldId id="261" r:id="rId6"/>
    <p:sldId id="267" r:id="rId7"/>
    <p:sldId id="269" r:id="rId8"/>
    <p:sldId id="262" r:id="rId9"/>
    <p:sldId id="265" r:id="rId11"/>
    <p:sldId id="270" r:id="rId12"/>
    <p:sldId id="271" r:id="rId13"/>
    <p:sldId id="272" r:id="rId14"/>
    <p:sldId id="273" r:id="rId15"/>
    <p:sldId id="266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>
        <p:scale>
          <a:sx n="60" d="100"/>
          <a:sy n="60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Presentation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6: ASD Project Assignment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Nov/20/2020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Calculate interest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1413" y="1521424"/>
            <a:ext cx="7032040" cy="37050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Bank Statement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4296" y="1202111"/>
            <a:ext cx="7412815" cy="44537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Yohannes will do/update presentation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Credit Application</a:t>
            </a:r>
            <a:endParaRPr lang="en-US" sz="4800" spc="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Credit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2. Deposit/Charge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3. Billing Report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4. Interest/Min Payment Calculation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Create credit card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CreateCreditCard-Sequenc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0"/>
            <a:ext cx="75209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account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Deposit-Sequenc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0"/>
            <a:ext cx="77927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Credit Card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320842"/>
            <a:ext cx="6968236" cy="57328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Samuel will do/update presentation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Billing report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Phuoc will do/update presentation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Members</a:t>
            </a:r>
            <a:endParaRPr lang="en-US" dirty="0"/>
          </a:p>
          <a:p>
            <a:r>
              <a:rPr lang="en-US" dirty="0"/>
              <a:t>WBS and Assignment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Class Diagram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Framework</a:t>
            </a:r>
            <a:endParaRPr lang="en-US" dirty="0"/>
          </a:p>
          <a:p>
            <a:r>
              <a:rPr lang="en-US" dirty="0"/>
              <a:t>Bank Application</a:t>
            </a:r>
            <a:endParaRPr lang="en-US" dirty="0"/>
          </a:p>
          <a:p>
            <a:r>
              <a:rPr lang="en-US" dirty="0"/>
              <a:t>Credit Application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Members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1. Duc Phuoc Doan</a:t>
            </a:r>
            <a:endParaRPr lang="en-US" dirty="0"/>
          </a:p>
          <a:p>
            <a:r>
              <a:rPr lang="en-US" dirty="0"/>
              <a:t>2. Duy Thai Nguyen</a:t>
            </a:r>
            <a:endParaRPr lang="en-US" dirty="0"/>
          </a:p>
          <a:p>
            <a:r>
              <a:rPr lang="en-US" dirty="0"/>
              <a:t>3. Yohannes </a:t>
            </a:r>
            <a:r>
              <a:rPr lang="en-US" dirty="0" err="1"/>
              <a:t>Teweldeberhan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Biniam</a:t>
            </a:r>
            <a:r>
              <a:rPr lang="en-US" dirty="0"/>
              <a:t> </a:t>
            </a:r>
            <a:r>
              <a:rPr lang="en-US" dirty="0" err="1"/>
              <a:t>Tsehaye</a:t>
            </a:r>
            <a:r>
              <a:rPr lang="en-US" dirty="0"/>
              <a:t> </a:t>
            </a:r>
            <a:r>
              <a:rPr lang="en-US" dirty="0" err="1"/>
              <a:t>Arefaine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Tesfai</a:t>
            </a:r>
            <a:r>
              <a:rPr lang="en-US" dirty="0"/>
              <a:t> </a:t>
            </a:r>
            <a:r>
              <a:rPr lang="en-US" dirty="0" err="1"/>
              <a:t>Habtai</a:t>
            </a:r>
            <a:r>
              <a:rPr lang="en-US" dirty="0"/>
              <a:t> Samuel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Assignments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Go to WBS excel file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Class Diagram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4296" y="0"/>
            <a:ext cx="7403116" cy="6857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Frameworks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>
                <a:solidFill>
                  <a:srgbClr val="C00000"/>
                </a:solidFill>
              </a:rPr>
              <a:t>Mr. Phuoc will do presentation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Bank Application</a:t>
            </a:r>
            <a:endParaRPr lang="en-US" sz="4800" spc="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Company/Personal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2. Deposit/Withdraw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3. Interest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4. Bank Statement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Create company/personal account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1413" y="1243253"/>
            <a:ext cx="7096208" cy="42094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Deposit/withdraw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3077" y="1427747"/>
            <a:ext cx="7191682" cy="380736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Web30F9</Template>
  <TotalTime>0</TotalTime>
  <Words>891</Words>
  <Application>WPS Presentation</Application>
  <PresentationFormat>Widescreen</PresentationFormat>
  <Paragraphs>77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Tw Cen MT</vt:lpstr>
      <vt:lpstr>苹方-简</vt:lpstr>
      <vt:lpstr>Wingdings 3</vt:lpstr>
      <vt:lpstr>Tw Cen MT Condensed</vt:lpstr>
      <vt:lpstr>微软雅黑</vt:lpstr>
      <vt:lpstr>汉仪旗黑</vt:lpstr>
      <vt:lpstr>Arial Unicode MS</vt:lpstr>
      <vt:lpstr>Calibri</vt:lpstr>
      <vt:lpstr>Helvetica Neue</vt:lpstr>
      <vt:lpstr>Integral</vt:lpstr>
      <vt:lpstr>Project Presentation</vt:lpstr>
      <vt:lpstr>Agenda</vt:lpstr>
      <vt:lpstr>Members</vt:lpstr>
      <vt:lpstr>Assignments</vt:lpstr>
      <vt:lpstr>Class Diagram</vt:lpstr>
      <vt:lpstr>Frameworks</vt:lpstr>
      <vt:lpstr>Bank Application</vt:lpstr>
      <vt:lpstr>Create company/personal account</vt:lpstr>
      <vt:lpstr>Deposit/withdraw</vt:lpstr>
      <vt:lpstr>Calculate interest</vt:lpstr>
      <vt:lpstr>Bank Statement</vt:lpstr>
      <vt:lpstr>Credit Application</vt:lpstr>
      <vt:lpstr>Create credit card</vt:lpstr>
      <vt:lpstr>Deposit account</vt:lpstr>
      <vt:lpstr>Deposit Credit Card</vt:lpstr>
      <vt:lpstr>Billing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Duy Thai Nguyen</dc:creator>
  <cp:lastModifiedBy>biniamarefaine</cp:lastModifiedBy>
  <cp:revision>20</cp:revision>
  <dcterms:created xsi:type="dcterms:W3CDTF">2020-11-20T00:27:18Z</dcterms:created>
  <dcterms:modified xsi:type="dcterms:W3CDTF">2020-11-20T00:27:18Z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