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60" r:id="rId5"/>
    <p:sldId id="261" r:id="rId6"/>
    <p:sldId id="267" r:id="rId7"/>
    <p:sldId id="269" r:id="rId8"/>
    <p:sldId id="262" r:id="rId9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School and university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Project management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Civil and military construction and industry infrastructure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Computer software</a:t>
            </a:r>
            <a:endParaRPr lang="en-US" dirty="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/>
              <a:t>State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2" y="38329"/>
            <a:ext cx="3106882" cy="917635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550" y="0"/>
            <a:ext cx="739775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CreateCreditCard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52094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Deposit-Sequenc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0"/>
            <a:ext cx="77927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CHARGE Credit Card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-53340"/>
            <a:ext cx="7538085" cy="6965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  <a:endParaRPr lang="en-US" dirty="0"/>
          </a:p>
          <a:p>
            <a:r>
              <a:rPr lang="en-US" dirty="0"/>
              <a:t>WBS and Assignment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Class Diagram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Framework</a:t>
            </a:r>
            <a:endParaRPr lang="en-US" dirty="0"/>
          </a:p>
          <a:p>
            <a:r>
              <a:rPr lang="en-US" dirty="0"/>
              <a:t>Bank Application</a:t>
            </a:r>
            <a:endParaRPr lang="en-US" dirty="0"/>
          </a:p>
          <a:p>
            <a:r>
              <a:rPr lang="en-US" dirty="0"/>
              <a:t>Credit Application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  <a:endParaRPr lang="en-US" dirty="0"/>
          </a:p>
          <a:p>
            <a:r>
              <a:rPr lang="en-US" dirty="0"/>
              <a:t>2. Duy Thai Nguyen</a:t>
            </a:r>
            <a:endParaRPr lang="en-US" dirty="0"/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0</TotalTime>
  <Words>854</Words>
  <Application>WPS Presentation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苹方-简</vt:lpstr>
      <vt:lpstr>Wingdings 3</vt:lpstr>
      <vt:lpstr>Tw Cen MT Condensed</vt:lpstr>
      <vt:lpstr>微软雅黑</vt:lpstr>
      <vt:lpstr>汉仪旗黑</vt:lpstr>
      <vt:lpstr>Arial Unicode MS</vt:lpstr>
      <vt:lpstr>Calibri</vt:lpstr>
      <vt:lpstr>Helvetica Neue</vt:lpstr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CHARGE Credit Card</vt:lpstr>
      <vt:lpstr>Billing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biniamarefaine</cp:lastModifiedBy>
  <cp:revision>23</cp:revision>
  <dcterms:created xsi:type="dcterms:W3CDTF">2020-11-20T05:19:26Z</dcterms:created>
  <dcterms:modified xsi:type="dcterms:W3CDTF">2020-11-20T05:19:26Z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