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7" r:id="rId6"/>
    <p:sldId id="269" r:id="rId7"/>
    <p:sldId id="262" r:id="rId8"/>
    <p:sldId id="265" r:id="rId9"/>
    <p:sldId id="270" r:id="rId10"/>
    <p:sldId id="271" r:id="rId11"/>
    <p:sldId id="272" r:id="rId12"/>
    <p:sldId id="273" r:id="rId13"/>
    <p:sldId id="266" r:id="rId14"/>
    <p:sldId id="274" r:id="rId15"/>
    <p:sldId id="276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74" d="100"/>
          <a:sy n="74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School and university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Project management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Civil and military construction and industry infrastructure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Computer software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State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School and university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Project management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Civil and military construction and industry infrastructure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Computer software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State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Project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6: ASD Project Assignment</a:t>
            </a:r>
          </a:p>
          <a:p>
            <a:r>
              <a:rPr lang="en-US" dirty="0">
                <a:solidFill>
                  <a:srgbClr val="FFFFFF"/>
                </a:solidFill>
              </a:rPr>
              <a:t>Nov/20/2020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Calculate interest</a:t>
            </a:r>
          </a:p>
        </p:txBody>
      </p:sp>
      <p:pic>
        <p:nvPicPr>
          <p:cNvPr id="5" name="Content Placeholder 4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413" y="1521424"/>
            <a:ext cx="7032040" cy="370505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2" y="38329"/>
            <a:ext cx="3106882" cy="917635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Bank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062A99-DA24-4A83-A201-AF18467A3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29750"/>
            <a:ext cx="10650682" cy="616657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>
                <a:solidFill>
                  <a:srgbClr val="FFFFFF"/>
                </a:solidFill>
              </a:rPr>
              <a:t>Credit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1. Create Credit account</a:t>
            </a:r>
          </a:p>
          <a:p>
            <a:r>
              <a:rPr lang="en-US" sz="1800" dirty="0">
                <a:solidFill>
                  <a:schemeClr val="bg1"/>
                </a:solidFill>
              </a:rPr>
              <a:t>2. Deposit/Charge account</a:t>
            </a:r>
          </a:p>
          <a:p>
            <a:r>
              <a:rPr lang="en-US" sz="1800" dirty="0">
                <a:solidFill>
                  <a:schemeClr val="bg1"/>
                </a:solidFill>
              </a:rPr>
              <a:t>3. Billing Report</a:t>
            </a:r>
          </a:p>
          <a:p>
            <a:r>
              <a:rPr lang="en-US" sz="1800" dirty="0">
                <a:solidFill>
                  <a:schemeClr val="bg1"/>
                </a:solidFill>
              </a:rPr>
              <a:t>4. Interest/Min Payment Calculation</a:t>
            </a:r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Create credit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Biniam</a:t>
            </a:r>
            <a:r>
              <a:rPr lang="en-US" dirty="0">
                <a:solidFill>
                  <a:srgbClr val="C00000"/>
                </a:solidFill>
              </a:rPr>
              <a:t> will do/update presentation</a:t>
            </a:r>
            <a:endParaRPr lang="en-US" dirty="0"/>
          </a:p>
          <a:p>
            <a:endParaRPr dirty="0"/>
          </a:p>
        </p:txBody>
      </p:sp>
      <p:pic>
        <p:nvPicPr>
          <p:cNvPr id="4" name="Picture 3" descr="CreateCreditCard-Sequence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50" y="0"/>
            <a:ext cx="752094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53" y="804333"/>
            <a:ext cx="3955635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Deposit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Biniam</a:t>
            </a:r>
            <a:r>
              <a:rPr lang="en-US" dirty="0">
                <a:solidFill>
                  <a:srgbClr val="C00000"/>
                </a:solidFill>
              </a:rPr>
              <a:t> will do/update presentation</a:t>
            </a:r>
            <a:endParaRPr lang="en-US" dirty="0"/>
          </a:p>
          <a:p>
            <a:endParaRPr dirty="0"/>
          </a:p>
        </p:txBody>
      </p:sp>
      <p:pic>
        <p:nvPicPr>
          <p:cNvPr id="4" name="Picture 3" descr="Deposit-Sequence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50" y="0"/>
            <a:ext cx="779272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53" y="804333"/>
            <a:ext cx="3955635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Deposit Credit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320842"/>
            <a:ext cx="6968236" cy="573282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Samuel will do/update presentation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Billing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Phuoc will do/update presentation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Members</a:t>
            </a:r>
          </a:p>
          <a:p>
            <a:r>
              <a:rPr lang="en-US" dirty="0"/>
              <a:t>WBS and Assignment</a:t>
            </a:r>
          </a:p>
          <a:p>
            <a:pPr marL="0" indent="0">
              <a:buNone/>
            </a:pPr>
            <a:r>
              <a:rPr lang="en-US" dirty="0"/>
              <a:t> Class Diagram</a:t>
            </a:r>
          </a:p>
          <a:p>
            <a:pPr marL="0" indent="0">
              <a:buNone/>
            </a:pPr>
            <a:r>
              <a:rPr lang="en-US" dirty="0"/>
              <a:t> Framework</a:t>
            </a:r>
          </a:p>
          <a:p>
            <a:r>
              <a:rPr lang="en-US" dirty="0"/>
              <a:t>Bank Application</a:t>
            </a:r>
          </a:p>
          <a:p>
            <a:r>
              <a:rPr lang="en-US" dirty="0"/>
              <a:t>Credit 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1. Duc Phuoc Doan</a:t>
            </a:r>
          </a:p>
          <a:p>
            <a:r>
              <a:rPr lang="en-US" dirty="0"/>
              <a:t>2. Duy Thai Nguyen</a:t>
            </a:r>
          </a:p>
          <a:p>
            <a:r>
              <a:rPr lang="en-US" dirty="0"/>
              <a:t>3. Yohannes </a:t>
            </a:r>
            <a:r>
              <a:rPr lang="en-US" dirty="0" err="1"/>
              <a:t>Teweldeberhan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Biniam</a:t>
            </a:r>
            <a:r>
              <a:rPr lang="en-US" dirty="0"/>
              <a:t> </a:t>
            </a:r>
            <a:r>
              <a:rPr lang="en-US" dirty="0" err="1"/>
              <a:t>Tsehaye</a:t>
            </a:r>
            <a:r>
              <a:rPr lang="en-US" dirty="0"/>
              <a:t> </a:t>
            </a:r>
            <a:r>
              <a:rPr lang="en-US" dirty="0" err="1"/>
              <a:t>Arefaine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Tesfai</a:t>
            </a:r>
            <a:r>
              <a:rPr lang="en-US" dirty="0"/>
              <a:t> </a:t>
            </a:r>
            <a:r>
              <a:rPr lang="en-US" dirty="0" err="1"/>
              <a:t>Habtai</a:t>
            </a:r>
            <a:r>
              <a:rPr lang="en-US" dirty="0"/>
              <a:t> Samuel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1. Go to WBS excel file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Class Diagram</a:t>
            </a:r>
          </a:p>
        </p:txBody>
      </p:sp>
      <p:pic>
        <p:nvPicPr>
          <p:cNvPr id="10" name="Content Placeholder 9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0"/>
            <a:ext cx="7403116" cy="68579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1. </a:t>
            </a:r>
            <a:r>
              <a:rPr lang="en-US" dirty="0">
                <a:solidFill>
                  <a:srgbClr val="C00000"/>
                </a:solidFill>
              </a:rPr>
              <a:t>Mr. Phuoc will do presentation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>
                <a:solidFill>
                  <a:srgbClr val="FFFFFF"/>
                </a:solidFill>
              </a:rPr>
              <a:t>Bank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1. Create Company/Personal account</a:t>
            </a:r>
          </a:p>
          <a:p>
            <a:r>
              <a:rPr lang="en-US" sz="1800" dirty="0">
                <a:solidFill>
                  <a:schemeClr val="bg1"/>
                </a:solidFill>
              </a:rPr>
              <a:t>2. Deposit/Withdraw</a:t>
            </a:r>
          </a:p>
          <a:p>
            <a:r>
              <a:rPr lang="en-US" sz="1800" dirty="0">
                <a:solidFill>
                  <a:schemeClr val="bg1"/>
                </a:solidFill>
              </a:rPr>
              <a:t>3. Interest</a:t>
            </a:r>
          </a:p>
          <a:p>
            <a:r>
              <a:rPr lang="en-US" sz="1800" dirty="0">
                <a:solidFill>
                  <a:schemeClr val="bg1"/>
                </a:solidFill>
              </a:rPr>
              <a:t>4. Bank Statement</a:t>
            </a:r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Create company/personal account</a:t>
            </a:r>
          </a:p>
        </p:txBody>
      </p:sp>
      <p:pic>
        <p:nvPicPr>
          <p:cNvPr id="5" name="Content Placeholder 4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413" y="1243253"/>
            <a:ext cx="7096208" cy="420947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Deposit/withdraw</a:t>
            </a:r>
          </a:p>
        </p:txBody>
      </p:sp>
      <p:pic>
        <p:nvPicPr>
          <p:cNvPr id="5" name="Content Placeholder 4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3077" y="1427747"/>
            <a:ext cx="7191682" cy="3807361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Web30F9</Template>
  <TotalTime>3</TotalTime>
  <Words>204</Words>
  <Application>Microsoft Office PowerPoint</Application>
  <PresentationFormat>Widescreen</PresentationFormat>
  <Paragraphs>57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Tw Cen MT</vt:lpstr>
      <vt:lpstr>Tw Cen MT Condensed</vt:lpstr>
      <vt:lpstr>Wingdings 3</vt:lpstr>
      <vt:lpstr>Integral</vt:lpstr>
      <vt:lpstr>Project Presentation</vt:lpstr>
      <vt:lpstr>Agenda</vt:lpstr>
      <vt:lpstr>Members</vt:lpstr>
      <vt:lpstr>Assignments</vt:lpstr>
      <vt:lpstr>Class Diagram</vt:lpstr>
      <vt:lpstr>Frameworks</vt:lpstr>
      <vt:lpstr>Bank Application</vt:lpstr>
      <vt:lpstr>Create company/personal account</vt:lpstr>
      <vt:lpstr>Deposit/withdraw</vt:lpstr>
      <vt:lpstr>Calculate interest</vt:lpstr>
      <vt:lpstr>Bank Statement</vt:lpstr>
      <vt:lpstr>Credit Application</vt:lpstr>
      <vt:lpstr>Create credit card</vt:lpstr>
      <vt:lpstr>Deposit account</vt:lpstr>
      <vt:lpstr>Deposit Credit Card</vt:lpstr>
      <vt:lpstr>Billing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Duy Thai Nguyen</dc:creator>
  <cp:lastModifiedBy>Yohannes Kelati</cp:lastModifiedBy>
  <cp:revision>21</cp:revision>
  <dcterms:created xsi:type="dcterms:W3CDTF">2020-11-20T00:27:18Z</dcterms:created>
  <dcterms:modified xsi:type="dcterms:W3CDTF">2020-11-20T00:39:40Z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